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4"/>
  </p:sldMasterIdLst>
  <p:notesMasterIdLst>
    <p:notesMasterId r:id="rId25"/>
  </p:notesMasterIdLst>
  <p:sldIdLst>
    <p:sldId id="280" r:id="rId5"/>
    <p:sldId id="281" r:id="rId6"/>
    <p:sldId id="279" r:id="rId7"/>
    <p:sldId id="287" r:id="rId8"/>
    <p:sldId id="293" r:id="rId9"/>
    <p:sldId id="284" r:id="rId10"/>
    <p:sldId id="285" r:id="rId11"/>
    <p:sldId id="269" r:id="rId12"/>
    <p:sldId id="286" r:id="rId13"/>
    <p:sldId id="297" r:id="rId14"/>
    <p:sldId id="294" r:id="rId15"/>
    <p:sldId id="295" r:id="rId16"/>
    <p:sldId id="296" r:id="rId17"/>
    <p:sldId id="272" r:id="rId18"/>
    <p:sldId id="298" r:id="rId19"/>
    <p:sldId id="289" r:id="rId20"/>
    <p:sldId id="275" r:id="rId21"/>
    <p:sldId id="274" r:id="rId22"/>
    <p:sldId id="288" r:id="rId23"/>
    <p:sldId id="262" r:id="rId24"/>
  </p:sldIdLst>
  <p:sldSz cx="10688638" cy="7562850"/>
  <p:notesSz cx="6858000" cy="9144000"/>
  <p:defaultTextStyle>
    <a:defPPr>
      <a:defRPr lang="en-US"/>
    </a:defPPr>
    <a:lvl1pPr marL="0" algn="l" defTabSz="497754" rtl="0" eaLnBrk="1" latinLnBrk="0" hangingPunct="1">
      <a:defRPr sz="2000" kern="1200">
        <a:solidFill>
          <a:schemeClr val="tx1"/>
        </a:solidFill>
        <a:latin typeface="+mn-lt"/>
        <a:ea typeface="+mn-ea"/>
        <a:cs typeface="+mn-cs"/>
      </a:defRPr>
    </a:lvl1pPr>
    <a:lvl2pPr marL="497754" algn="l" defTabSz="497754" rtl="0" eaLnBrk="1" latinLnBrk="0" hangingPunct="1">
      <a:defRPr sz="2000" kern="1200">
        <a:solidFill>
          <a:schemeClr val="tx1"/>
        </a:solidFill>
        <a:latin typeface="+mn-lt"/>
        <a:ea typeface="+mn-ea"/>
        <a:cs typeface="+mn-cs"/>
      </a:defRPr>
    </a:lvl2pPr>
    <a:lvl3pPr marL="995507" algn="l" defTabSz="497754" rtl="0" eaLnBrk="1" latinLnBrk="0" hangingPunct="1">
      <a:defRPr sz="2000" kern="1200">
        <a:solidFill>
          <a:schemeClr val="tx1"/>
        </a:solidFill>
        <a:latin typeface="+mn-lt"/>
        <a:ea typeface="+mn-ea"/>
        <a:cs typeface="+mn-cs"/>
      </a:defRPr>
    </a:lvl3pPr>
    <a:lvl4pPr marL="1493261" algn="l" defTabSz="497754" rtl="0" eaLnBrk="1" latinLnBrk="0" hangingPunct="1">
      <a:defRPr sz="2000" kern="1200">
        <a:solidFill>
          <a:schemeClr val="tx1"/>
        </a:solidFill>
        <a:latin typeface="+mn-lt"/>
        <a:ea typeface="+mn-ea"/>
        <a:cs typeface="+mn-cs"/>
      </a:defRPr>
    </a:lvl4pPr>
    <a:lvl5pPr marL="1991015" algn="l" defTabSz="497754" rtl="0" eaLnBrk="1" latinLnBrk="0" hangingPunct="1">
      <a:defRPr sz="2000" kern="1200">
        <a:solidFill>
          <a:schemeClr val="tx1"/>
        </a:solidFill>
        <a:latin typeface="+mn-lt"/>
        <a:ea typeface="+mn-ea"/>
        <a:cs typeface="+mn-cs"/>
      </a:defRPr>
    </a:lvl5pPr>
    <a:lvl6pPr marL="2488768" algn="l" defTabSz="497754" rtl="0" eaLnBrk="1" latinLnBrk="0" hangingPunct="1">
      <a:defRPr sz="2000" kern="1200">
        <a:solidFill>
          <a:schemeClr val="tx1"/>
        </a:solidFill>
        <a:latin typeface="+mn-lt"/>
        <a:ea typeface="+mn-ea"/>
        <a:cs typeface="+mn-cs"/>
      </a:defRPr>
    </a:lvl6pPr>
    <a:lvl7pPr marL="2986522" algn="l" defTabSz="497754" rtl="0" eaLnBrk="1" latinLnBrk="0" hangingPunct="1">
      <a:defRPr sz="2000" kern="1200">
        <a:solidFill>
          <a:schemeClr val="tx1"/>
        </a:solidFill>
        <a:latin typeface="+mn-lt"/>
        <a:ea typeface="+mn-ea"/>
        <a:cs typeface="+mn-cs"/>
      </a:defRPr>
    </a:lvl7pPr>
    <a:lvl8pPr marL="3484275" algn="l" defTabSz="497754" rtl="0" eaLnBrk="1" latinLnBrk="0" hangingPunct="1">
      <a:defRPr sz="2000" kern="1200">
        <a:solidFill>
          <a:schemeClr val="tx1"/>
        </a:solidFill>
        <a:latin typeface="+mn-lt"/>
        <a:ea typeface="+mn-ea"/>
        <a:cs typeface="+mn-cs"/>
      </a:defRPr>
    </a:lvl8pPr>
    <a:lvl9pPr marL="3982029" algn="l" defTabSz="497754" rtl="0" eaLnBrk="1" latinLnBrk="0" hangingPunct="1">
      <a:defRPr sz="2000" kern="1200">
        <a:solidFill>
          <a:schemeClr val="tx1"/>
        </a:solidFill>
        <a:latin typeface="+mn-lt"/>
        <a:ea typeface="+mn-ea"/>
        <a:cs typeface="+mn-cs"/>
      </a:defRPr>
    </a:lvl9pPr>
  </p:defaultTextStyle>
  <p:extLst>
    <p:ext uri="{EFAFB233-063F-42B5-8137-9DF3F51BA10A}">
      <p15:sldGuideLst xmlns:p15="http://schemas.microsoft.com/office/powerpoint/2012/main" xmlns="">
        <p15:guide id="1" orient="horz" pos="2382">
          <p15:clr>
            <a:srgbClr val="A4A3A4"/>
          </p15:clr>
        </p15:guide>
        <p15:guide id="2" pos="3367">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prnPr scaleToFitPaper="1"/>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42B2AB"/>
    <a:srgbClr val="99C78F"/>
    <a:srgbClr val="F26321"/>
    <a:srgbClr val="007882"/>
    <a:srgbClr val="0078FF"/>
    <a:srgbClr val="75B56B"/>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a:tblStyle styleId="{F2DE63D5-997A-4646-A377-4702673A728D}" styleName="Light Style 2 - Accent 3">
    <a:wholeTbl>
      <a:tcTxStyle>
        <a:fontRef idx="minor">
          <a:scrgbClr r="0" g="0" b="0"/>
        </a:fontRef>
        <a:schemeClr val="tx1"/>
      </a:tcTxStyle>
      <a:tcStyle>
        <a:tcBdr>
          <a:left>
            <a:lnRef idx="1">
              <a:schemeClr val="accent3"/>
            </a:lnRef>
          </a:left>
          <a:right>
            <a:lnRef idx="1">
              <a:schemeClr val="accent3"/>
            </a:lnRef>
          </a:right>
          <a:top>
            <a:lnRef idx="1">
              <a:schemeClr val="accent3"/>
            </a:lnRef>
          </a:top>
          <a:bottom>
            <a:lnRef idx="1">
              <a:schemeClr val="accent3"/>
            </a:lnRef>
          </a:bottom>
          <a:insideH>
            <a:ln>
              <a:noFill/>
            </a:ln>
          </a:insideH>
          <a:insideV>
            <a:ln>
              <a:noFill/>
            </a:ln>
          </a:insideV>
        </a:tcBdr>
        <a:fill>
          <a:noFill/>
        </a:fill>
      </a:tcStyle>
    </a:wholeTbl>
    <a:band1H>
      <a:tcStyle>
        <a:tcBdr>
          <a:top>
            <a:lnRef idx="1">
              <a:schemeClr val="accent3"/>
            </a:lnRef>
          </a:top>
          <a:bottom>
            <a:lnRef idx="1">
              <a:schemeClr val="accent3"/>
            </a:lnRef>
          </a:bottom>
        </a:tcBdr>
      </a:tcStyle>
    </a:band1H>
    <a:band1V>
      <a:tcStyle>
        <a:tcBdr>
          <a:left>
            <a:lnRef idx="1">
              <a:schemeClr val="accent3"/>
            </a:lnRef>
          </a:left>
          <a:right>
            <a:lnRef idx="1">
              <a:schemeClr val="accent3"/>
            </a:lnRef>
          </a:right>
        </a:tcBdr>
      </a:tcStyle>
    </a:band1V>
    <a:band2V>
      <a:tcStyle>
        <a:tcBdr>
          <a:left>
            <a:lnRef idx="1">
              <a:schemeClr val="accent3"/>
            </a:lnRef>
          </a:left>
          <a:right>
            <a:lnRef idx="1">
              <a:schemeClr val="accent3"/>
            </a:lnRef>
          </a:right>
        </a:tcBdr>
      </a:tcStyle>
    </a:band2V>
    <a:lastCol>
      <a:tcTxStyle b="on"/>
      <a:tcStyle>
        <a:tcBdr/>
      </a:tcStyle>
    </a:lastCol>
    <a:firstCol>
      <a:tcTxStyle b="on"/>
      <a:tcStyle>
        <a:tcBdr/>
      </a:tcStyle>
    </a:firstCol>
    <a:lastRow>
      <a:tcTxStyle b="on"/>
      <a:tcStyle>
        <a:tcBdr>
          <a:top>
            <a:ln w="50800" cmpd="dbl">
              <a:solidFill>
                <a:schemeClr val="accent3"/>
              </a:solidFill>
            </a:ln>
          </a:top>
        </a:tcBdr>
      </a:tcStyle>
    </a:lastRow>
    <a:firstRow>
      <a:tcTxStyle b="on">
        <a:fontRef idx="minor">
          <a:scrgbClr r="0" g="0" b="0"/>
        </a:fontRef>
        <a:schemeClr val="bg1"/>
      </a:tcTxStyle>
      <a:tcStyle>
        <a:tcBdr/>
        <a:fillRef idx="1">
          <a:schemeClr val="accent3"/>
        </a:fillRef>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snapToObjects="1">
      <p:cViewPr>
        <p:scale>
          <a:sx n="85" d="100"/>
          <a:sy n="85" d="100"/>
        </p:scale>
        <p:origin x="-1110" y="12"/>
      </p:cViewPr>
      <p:guideLst>
        <p:guide orient="horz" pos="2382"/>
        <p:guide pos="3367"/>
      </p:guideLst>
    </p:cSldViewPr>
  </p:slideViewPr>
  <p:notesTextViewPr>
    <p:cViewPr>
      <p:scale>
        <a:sx n="100" d="100"/>
        <a:sy n="100" d="100"/>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presProps" Target="presProps.xml"/><Relationship Id="rId3" Type="http://schemas.openxmlformats.org/officeDocument/2006/relationships/customXml" Target="../customXml/item3.xml"/><Relationship Id="rId21" Type="http://schemas.openxmlformats.org/officeDocument/2006/relationships/slide" Target="slides/slide17.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notesMaster" Target="notesMasters/notesMaster1.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tableStyles" Target="tableStyles.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theme" Target="theme/theme1.xml"/><Relationship Id="rId10" Type="http://schemas.openxmlformats.org/officeDocument/2006/relationships/slide" Target="slides/slide6.xml"/><Relationship Id="rId19" Type="http://schemas.openxmlformats.org/officeDocument/2006/relationships/slide" Target="slides/slide15.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viewProps" Target="viewProps.xml"/></Relationships>
</file>

<file path=ppt/diagrams/colors1.xml><?xml version="1.0" encoding="utf-8"?>
<dgm:colorsDef xmlns:dgm="http://schemas.openxmlformats.org/drawingml/2006/diagram" xmlns:a="http://schemas.openxmlformats.org/drawingml/2006/main" uniqueId="urn:microsoft.com/office/officeart/2005/8/colors/colorful3">
  <dgm:title val=""/>
  <dgm:desc val=""/>
  <dgm:catLst>
    <dgm:cat type="colorful" pri="10300"/>
  </dgm:catLst>
  <dgm:styleLbl name="node0">
    <dgm:fillClrLst meth="repeat">
      <a:schemeClr val="accent2"/>
    </dgm:fillClrLst>
    <dgm:linClrLst meth="repeat">
      <a:schemeClr val="lt1"/>
    </dgm:linClrLst>
    <dgm:effectClrLst/>
    <dgm:txLinClrLst/>
    <dgm:txFillClrLst/>
    <dgm:txEffectClrLst/>
  </dgm:styleLbl>
  <dgm:styleLbl name="node1">
    <dgm:fillClrLst>
      <a:schemeClr val="accent3"/>
      <a:schemeClr val="accent4"/>
    </dgm:fillClrLst>
    <dgm:linClrLst meth="repeat">
      <a:schemeClr val="lt1"/>
    </dgm:linClrLst>
    <dgm:effectClrLst/>
    <dgm:txLinClrLst/>
    <dgm:txFillClrLst/>
    <dgm:txEffectClrLst/>
  </dgm:styleLbl>
  <dgm:styleLbl name="alignNode1">
    <dgm:fillClrLst>
      <a:schemeClr val="accent3"/>
      <a:schemeClr val="accent4"/>
    </dgm:fillClrLst>
    <dgm:linClrLst>
      <a:schemeClr val="accent3"/>
      <a:schemeClr val="accent4"/>
    </dgm:linClrLst>
    <dgm:effectClrLst/>
    <dgm:txLinClrLst/>
    <dgm:txFillClrLst/>
    <dgm:txEffectClrLst/>
  </dgm:styleLbl>
  <dgm:styleLbl name="lnNode1">
    <dgm:fillClrLst>
      <a:schemeClr val="accent3"/>
      <a:schemeClr val="accent4"/>
    </dgm:fillClrLst>
    <dgm:linClrLst meth="repeat">
      <a:schemeClr val="lt1"/>
    </dgm:linClrLst>
    <dgm:effectClrLst/>
    <dgm:txLinClrLst/>
    <dgm:txFillClrLst/>
    <dgm:txEffectClrLst/>
  </dgm:styleLbl>
  <dgm:styleLbl name="vennNode1">
    <dgm:fillClrLst>
      <a:schemeClr val="accent3">
        <a:alpha val="50000"/>
      </a:schemeClr>
      <a:schemeClr val="accent4">
        <a:alpha val="50000"/>
      </a:schemeClr>
    </dgm:fillClrLst>
    <dgm:linClrLst meth="repeat">
      <a:schemeClr val="lt1"/>
    </dgm:linClrLst>
    <dgm:effectClrLst/>
    <dgm:txLinClrLst/>
    <dgm:txFillClrLst/>
    <dgm:txEffectClrLst/>
  </dgm:styleLbl>
  <dgm:styleLbl name="node2">
    <dgm:fillClrLst>
      <a:schemeClr val="accent4"/>
    </dgm:fillClrLst>
    <dgm:linClrLst meth="repeat">
      <a:schemeClr val="lt1"/>
    </dgm:linClrLst>
    <dgm:effectClrLst/>
    <dgm:txLinClrLst/>
    <dgm:txFillClrLst/>
    <dgm:txEffectClrLst/>
  </dgm:styleLbl>
  <dgm:styleLbl name="node3">
    <dgm:fillClrLst>
      <a:schemeClr val="accent5"/>
    </dgm:fillClrLst>
    <dgm:linClrLst meth="repeat">
      <a:schemeClr val="lt1"/>
    </dgm:linClrLst>
    <dgm:effectClrLst/>
    <dgm:txLinClrLst/>
    <dgm:txFillClrLst/>
    <dgm:txEffectClrLst/>
  </dgm:styleLbl>
  <dgm:styleLbl name="node4">
    <dgm:fillClrLst>
      <a:schemeClr val="accent6"/>
    </dgm:fillClrLst>
    <dgm:linClrLst meth="repeat">
      <a:schemeClr val="lt1"/>
    </dgm:linClrLst>
    <dgm:effectClrLst/>
    <dgm:txLinClrLst/>
    <dgm:txFillClrLst/>
    <dgm:txEffectClrLst/>
  </dgm:styleLbl>
  <dgm:styleLbl name="fgImgPlace1">
    <dgm:fillClrLst>
      <a:schemeClr val="accent3">
        <a:tint val="50000"/>
      </a:schemeClr>
      <a:schemeClr val="accent4">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chemeClr val="accent4"/>
    </dgm:fillClrLst>
    <dgm:linClrLst meth="repeat">
      <a:schemeClr val="lt1"/>
    </dgm:linClrLst>
    <dgm:effectClrLst/>
    <dgm:txLinClrLst/>
    <dgm:txFillClrLst/>
    <dgm:txEffectClrLst/>
  </dgm:styleLbl>
  <dgm:styleLbl name="fgSibTrans2D1">
    <dgm:fillClrLst>
      <a:schemeClr val="accent3"/>
      <a:schemeClr val="accent4"/>
    </dgm:fillClrLst>
    <dgm:linClrLst meth="repeat">
      <a:schemeClr val="lt1"/>
    </dgm:linClrLst>
    <dgm:effectClrLst/>
    <dgm:txLinClrLst/>
    <dgm:txFillClrLst meth="repeat">
      <a:schemeClr val="lt1"/>
    </dgm:txFillClrLst>
    <dgm:txEffectClrLst/>
  </dgm:styleLbl>
  <dgm:styleLbl name="bgSibTrans2D1">
    <dgm:fillClrLst>
      <a:schemeClr val="accent3"/>
      <a:schemeClr val="accent4"/>
    </dgm:fillClrLst>
    <dgm:linClrLst meth="repeat">
      <a:schemeClr val="lt1"/>
    </dgm:linClrLst>
    <dgm:effectClrLst/>
    <dgm:txLinClrLst/>
    <dgm:txFillClrLst meth="repeat">
      <a:schemeClr val="lt1"/>
    </dgm:txFillClrLst>
    <dgm:txEffectClrLst/>
  </dgm:styleLbl>
  <dgm:styleLbl name="sibTrans1D1">
    <dgm:fillClrLst/>
    <dgm:linClrLst>
      <a:schemeClr val="accent3"/>
      <a:schemeClr val="accent4"/>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a:shade val="80000"/>
      </a:schemeClr>
    </dgm:linClrLst>
    <dgm:effectClrLst/>
    <dgm:txLinClrLst/>
    <dgm:txFillClrLst/>
    <dgm:txEffectClrLst/>
  </dgm:styleLbl>
  <dgm:styleLbl name="asst1">
    <dgm:fillClrLst meth="repeat">
      <a:schemeClr val="accent4"/>
    </dgm:fillClrLst>
    <dgm:linClrLst meth="repeat">
      <a:schemeClr val="lt1">
        <a:shade val="80000"/>
      </a:schemeClr>
    </dgm:linClrLst>
    <dgm:effectClrLst/>
    <dgm:txLinClrLst/>
    <dgm:txFillClrLst/>
    <dgm:txEffectClrLst/>
  </dgm:styleLbl>
  <dgm:styleLbl name="asst2">
    <dgm:fillClrLst>
      <a:schemeClr val="accent5"/>
    </dgm:fillClrLst>
    <dgm:linClrLst meth="repeat">
      <a:schemeClr val="lt1"/>
    </dgm:linClrLst>
    <dgm:effectClrLst/>
    <dgm:txLinClrLst/>
    <dgm:txFillClrLst/>
    <dgm:txEffectClrLst/>
  </dgm:styleLbl>
  <dgm:styleLbl name="asst3">
    <dgm:fillClrLst>
      <a:schemeClr val="accent6"/>
    </dgm:fillClrLst>
    <dgm:linClrLst meth="repeat">
      <a:schemeClr val="lt1"/>
    </dgm:linClrLst>
    <dgm:effectClrLst/>
    <dgm:txLinClrLst/>
    <dgm:txFillClrLst/>
    <dgm:txEffectClrLst/>
  </dgm:styleLbl>
  <dgm:styleLbl name="asst4">
    <dgm:fillClrLst>
      <a:schemeClr val="accent1"/>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3"/>
    </dgm:fillClrLst>
    <dgm:linClrLst meth="repeat">
      <a:schemeClr val="accent3"/>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4"/>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5"/>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6"/>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solidFgAcc1">
    <dgm:fillClrLst meth="repeat">
      <a:schemeClr val="lt1"/>
    </dgm:fillClrLst>
    <dgm:linClrLst>
      <a:schemeClr val="accent3"/>
      <a:schemeClr val="accent4"/>
    </dgm:linClrLst>
    <dgm:effectClrLst/>
    <dgm:txLinClrLst/>
    <dgm:txFillClrLst meth="repeat">
      <a:schemeClr val="dk1"/>
    </dgm:txFillClrLst>
    <dgm:txEffectClrLst/>
  </dgm:styleLbl>
  <dgm:styleLbl name="solidAlignAcc1">
    <dgm:fillClrLst meth="repeat">
      <a:schemeClr val="lt1"/>
    </dgm:fillClrLst>
    <dgm:linClrLst>
      <a:schemeClr val="accent3"/>
      <a:schemeClr val="accent4"/>
    </dgm:linClrLst>
    <dgm:effectClrLst/>
    <dgm:txLinClrLst/>
    <dgm:txFillClrLst meth="repeat">
      <a:schemeClr val="dk1"/>
    </dgm:txFillClrLst>
    <dgm:txEffectClrLst/>
  </dgm:styleLbl>
  <dgm:styleLbl name="solidBgAcc1">
    <dgm:fillClrLst meth="repeat">
      <a:schemeClr val="lt1"/>
    </dgm:fillClrLst>
    <dgm:linClrLst>
      <a:schemeClr val="accent3"/>
      <a:schemeClr val="accent4"/>
    </dgm:linClrLst>
    <dgm:effectClrLst/>
    <dgm:txLinClrLst/>
    <dgm:txFillClrLst meth="repeat">
      <a:schemeClr val="dk1"/>
    </dgm:txFillClrLst>
    <dgm:txEffectClrLst/>
  </dgm:styleLbl>
  <dgm:styleLbl name="fg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align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bg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2"/>
    </dgm:linClrLst>
    <dgm:effectClrLst/>
    <dgm:txLinClrLst/>
    <dgm:txFillClrLst meth="repeat">
      <a:schemeClr val="dk1"/>
    </dgm:txFillClrLst>
    <dgm:txEffectClrLst/>
  </dgm:styleLbl>
  <dgm:styleLbl name="fgAcc2">
    <dgm:fillClrLst meth="repeat">
      <a:schemeClr val="lt1">
        <a:alpha val="90000"/>
      </a:schemeClr>
    </dgm:fillClrLst>
    <dgm:linClrLst>
      <a:schemeClr val="accent4"/>
    </dgm:linClrLst>
    <dgm:effectClrLst/>
    <dgm:txLinClrLst/>
    <dgm:txFillClrLst meth="repeat">
      <a:schemeClr val="dk1"/>
    </dgm:txFillClrLst>
    <dgm:txEffectClrLst/>
  </dgm:styleLbl>
  <dgm:styleLbl name="fgAcc3">
    <dgm:fillClrLst meth="repeat">
      <a:schemeClr val="lt1">
        <a:alpha val="90000"/>
      </a:schemeClr>
    </dgm:fillClrLst>
    <dgm:linClrLst>
      <a:schemeClr val="accent5"/>
    </dgm:linClrLst>
    <dgm:effectClrLst/>
    <dgm:txLinClrLst/>
    <dgm:txFillClrLst meth="repeat">
      <a:schemeClr val="dk1"/>
    </dgm:txFillClrLst>
    <dgm:txEffectClrLst/>
  </dgm:styleLbl>
  <dgm:styleLbl name="fgAcc4">
    <dgm:fillClrLst meth="repeat">
      <a:schemeClr val="lt1">
        <a:alpha val="90000"/>
      </a:schemeClr>
    </dgm:fillClrLst>
    <dgm:linClrLst>
      <a:schemeClr val="accent6"/>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colorful3">
  <dgm:title val=""/>
  <dgm:desc val=""/>
  <dgm:catLst>
    <dgm:cat type="colorful" pri="10300"/>
  </dgm:catLst>
  <dgm:styleLbl name="node0">
    <dgm:fillClrLst meth="repeat">
      <a:schemeClr val="accent2"/>
    </dgm:fillClrLst>
    <dgm:linClrLst meth="repeat">
      <a:schemeClr val="lt1"/>
    </dgm:linClrLst>
    <dgm:effectClrLst/>
    <dgm:txLinClrLst/>
    <dgm:txFillClrLst/>
    <dgm:txEffectClrLst/>
  </dgm:styleLbl>
  <dgm:styleLbl name="node1">
    <dgm:fillClrLst>
      <a:schemeClr val="accent3"/>
      <a:schemeClr val="accent4"/>
    </dgm:fillClrLst>
    <dgm:linClrLst meth="repeat">
      <a:schemeClr val="lt1"/>
    </dgm:linClrLst>
    <dgm:effectClrLst/>
    <dgm:txLinClrLst/>
    <dgm:txFillClrLst/>
    <dgm:txEffectClrLst/>
  </dgm:styleLbl>
  <dgm:styleLbl name="alignNode1">
    <dgm:fillClrLst>
      <a:schemeClr val="accent3"/>
      <a:schemeClr val="accent4"/>
    </dgm:fillClrLst>
    <dgm:linClrLst>
      <a:schemeClr val="accent3"/>
      <a:schemeClr val="accent4"/>
    </dgm:linClrLst>
    <dgm:effectClrLst/>
    <dgm:txLinClrLst/>
    <dgm:txFillClrLst/>
    <dgm:txEffectClrLst/>
  </dgm:styleLbl>
  <dgm:styleLbl name="lnNode1">
    <dgm:fillClrLst>
      <a:schemeClr val="accent3"/>
      <a:schemeClr val="accent4"/>
    </dgm:fillClrLst>
    <dgm:linClrLst meth="repeat">
      <a:schemeClr val="lt1"/>
    </dgm:linClrLst>
    <dgm:effectClrLst/>
    <dgm:txLinClrLst/>
    <dgm:txFillClrLst/>
    <dgm:txEffectClrLst/>
  </dgm:styleLbl>
  <dgm:styleLbl name="vennNode1">
    <dgm:fillClrLst>
      <a:schemeClr val="accent3">
        <a:alpha val="50000"/>
      </a:schemeClr>
      <a:schemeClr val="accent4">
        <a:alpha val="50000"/>
      </a:schemeClr>
    </dgm:fillClrLst>
    <dgm:linClrLst meth="repeat">
      <a:schemeClr val="lt1"/>
    </dgm:linClrLst>
    <dgm:effectClrLst/>
    <dgm:txLinClrLst/>
    <dgm:txFillClrLst/>
    <dgm:txEffectClrLst/>
  </dgm:styleLbl>
  <dgm:styleLbl name="node2">
    <dgm:fillClrLst>
      <a:schemeClr val="accent4"/>
    </dgm:fillClrLst>
    <dgm:linClrLst meth="repeat">
      <a:schemeClr val="lt1"/>
    </dgm:linClrLst>
    <dgm:effectClrLst/>
    <dgm:txLinClrLst/>
    <dgm:txFillClrLst/>
    <dgm:txEffectClrLst/>
  </dgm:styleLbl>
  <dgm:styleLbl name="node3">
    <dgm:fillClrLst>
      <a:schemeClr val="accent5"/>
    </dgm:fillClrLst>
    <dgm:linClrLst meth="repeat">
      <a:schemeClr val="lt1"/>
    </dgm:linClrLst>
    <dgm:effectClrLst/>
    <dgm:txLinClrLst/>
    <dgm:txFillClrLst/>
    <dgm:txEffectClrLst/>
  </dgm:styleLbl>
  <dgm:styleLbl name="node4">
    <dgm:fillClrLst>
      <a:schemeClr val="accent6"/>
    </dgm:fillClrLst>
    <dgm:linClrLst meth="repeat">
      <a:schemeClr val="lt1"/>
    </dgm:linClrLst>
    <dgm:effectClrLst/>
    <dgm:txLinClrLst/>
    <dgm:txFillClrLst/>
    <dgm:txEffectClrLst/>
  </dgm:styleLbl>
  <dgm:styleLbl name="fgImgPlace1">
    <dgm:fillClrLst>
      <a:schemeClr val="accent3">
        <a:tint val="50000"/>
      </a:schemeClr>
      <a:schemeClr val="accent4">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chemeClr val="accent4"/>
    </dgm:fillClrLst>
    <dgm:linClrLst meth="repeat">
      <a:schemeClr val="lt1"/>
    </dgm:linClrLst>
    <dgm:effectClrLst/>
    <dgm:txLinClrLst/>
    <dgm:txFillClrLst/>
    <dgm:txEffectClrLst/>
  </dgm:styleLbl>
  <dgm:styleLbl name="fgSibTrans2D1">
    <dgm:fillClrLst>
      <a:schemeClr val="accent3"/>
      <a:schemeClr val="accent4"/>
    </dgm:fillClrLst>
    <dgm:linClrLst meth="repeat">
      <a:schemeClr val="lt1"/>
    </dgm:linClrLst>
    <dgm:effectClrLst/>
    <dgm:txLinClrLst/>
    <dgm:txFillClrLst meth="repeat">
      <a:schemeClr val="lt1"/>
    </dgm:txFillClrLst>
    <dgm:txEffectClrLst/>
  </dgm:styleLbl>
  <dgm:styleLbl name="bgSibTrans2D1">
    <dgm:fillClrLst>
      <a:schemeClr val="accent3"/>
      <a:schemeClr val="accent4"/>
    </dgm:fillClrLst>
    <dgm:linClrLst meth="repeat">
      <a:schemeClr val="lt1"/>
    </dgm:linClrLst>
    <dgm:effectClrLst/>
    <dgm:txLinClrLst/>
    <dgm:txFillClrLst meth="repeat">
      <a:schemeClr val="lt1"/>
    </dgm:txFillClrLst>
    <dgm:txEffectClrLst/>
  </dgm:styleLbl>
  <dgm:styleLbl name="sibTrans1D1">
    <dgm:fillClrLst/>
    <dgm:linClrLst>
      <a:schemeClr val="accent3"/>
      <a:schemeClr val="accent4"/>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a:shade val="80000"/>
      </a:schemeClr>
    </dgm:linClrLst>
    <dgm:effectClrLst/>
    <dgm:txLinClrLst/>
    <dgm:txFillClrLst/>
    <dgm:txEffectClrLst/>
  </dgm:styleLbl>
  <dgm:styleLbl name="asst1">
    <dgm:fillClrLst meth="repeat">
      <a:schemeClr val="accent4"/>
    </dgm:fillClrLst>
    <dgm:linClrLst meth="repeat">
      <a:schemeClr val="lt1">
        <a:shade val="80000"/>
      </a:schemeClr>
    </dgm:linClrLst>
    <dgm:effectClrLst/>
    <dgm:txLinClrLst/>
    <dgm:txFillClrLst/>
    <dgm:txEffectClrLst/>
  </dgm:styleLbl>
  <dgm:styleLbl name="asst2">
    <dgm:fillClrLst>
      <a:schemeClr val="accent5"/>
    </dgm:fillClrLst>
    <dgm:linClrLst meth="repeat">
      <a:schemeClr val="lt1"/>
    </dgm:linClrLst>
    <dgm:effectClrLst/>
    <dgm:txLinClrLst/>
    <dgm:txFillClrLst/>
    <dgm:txEffectClrLst/>
  </dgm:styleLbl>
  <dgm:styleLbl name="asst3">
    <dgm:fillClrLst>
      <a:schemeClr val="accent6"/>
    </dgm:fillClrLst>
    <dgm:linClrLst meth="repeat">
      <a:schemeClr val="lt1"/>
    </dgm:linClrLst>
    <dgm:effectClrLst/>
    <dgm:txLinClrLst/>
    <dgm:txFillClrLst/>
    <dgm:txEffectClrLst/>
  </dgm:styleLbl>
  <dgm:styleLbl name="asst4">
    <dgm:fillClrLst>
      <a:schemeClr val="accent1"/>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3"/>
    </dgm:fillClrLst>
    <dgm:linClrLst meth="repeat">
      <a:schemeClr val="accent3"/>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4"/>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5"/>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6"/>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solidFgAcc1">
    <dgm:fillClrLst meth="repeat">
      <a:schemeClr val="lt1"/>
    </dgm:fillClrLst>
    <dgm:linClrLst>
      <a:schemeClr val="accent3"/>
      <a:schemeClr val="accent4"/>
    </dgm:linClrLst>
    <dgm:effectClrLst/>
    <dgm:txLinClrLst/>
    <dgm:txFillClrLst meth="repeat">
      <a:schemeClr val="dk1"/>
    </dgm:txFillClrLst>
    <dgm:txEffectClrLst/>
  </dgm:styleLbl>
  <dgm:styleLbl name="solidAlignAcc1">
    <dgm:fillClrLst meth="repeat">
      <a:schemeClr val="lt1"/>
    </dgm:fillClrLst>
    <dgm:linClrLst>
      <a:schemeClr val="accent3"/>
      <a:schemeClr val="accent4"/>
    </dgm:linClrLst>
    <dgm:effectClrLst/>
    <dgm:txLinClrLst/>
    <dgm:txFillClrLst meth="repeat">
      <a:schemeClr val="dk1"/>
    </dgm:txFillClrLst>
    <dgm:txEffectClrLst/>
  </dgm:styleLbl>
  <dgm:styleLbl name="solidBgAcc1">
    <dgm:fillClrLst meth="repeat">
      <a:schemeClr val="lt1"/>
    </dgm:fillClrLst>
    <dgm:linClrLst>
      <a:schemeClr val="accent3"/>
      <a:schemeClr val="accent4"/>
    </dgm:linClrLst>
    <dgm:effectClrLst/>
    <dgm:txLinClrLst/>
    <dgm:txFillClrLst meth="repeat">
      <a:schemeClr val="dk1"/>
    </dgm:txFillClrLst>
    <dgm:txEffectClrLst/>
  </dgm:styleLbl>
  <dgm:styleLbl name="fg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align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bg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2"/>
    </dgm:linClrLst>
    <dgm:effectClrLst/>
    <dgm:txLinClrLst/>
    <dgm:txFillClrLst meth="repeat">
      <a:schemeClr val="dk1"/>
    </dgm:txFillClrLst>
    <dgm:txEffectClrLst/>
  </dgm:styleLbl>
  <dgm:styleLbl name="fgAcc2">
    <dgm:fillClrLst meth="repeat">
      <a:schemeClr val="lt1">
        <a:alpha val="90000"/>
      </a:schemeClr>
    </dgm:fillClrLst>
    <dgm:linClrLst>
      <a:schemeClr val="accent4"/>
    </dgm:linClrLst>
    <dgm:effectClrLst/>
    <dgm:txLinClrLst/>
    <dgm:txFillClrLst meth="repeat">
      <a:schemeClr val="dk1"/>
    </dgm:txFillClrLst>
    <dgm:txEffectClrLst/>
  </dgm:styleLbl>
  <dgm:styleLbl name="fgAcc3">
    <dgm:fillClrLst meth="repeat">
      <a:schemeClr val="lt1">
        <a:alpha val="90000"/>
      </a:schemeClr>
    </dgm:fillClrLst>
    <dgm:linClrLst>
      <a:schemeClr val="accent5"/>
    </dgm:linClrLst>
    <dgm:effectClrLst/>
    <dgm:txLinClrLst/>
    <dgm:txFillClrLst meth="repeat">
      <a:schemeClr val="dk1"/>
    </dgm:txFillClrLst>
    <dgm:txEffectClrLst/>
  </dgm:styleLbl>
  <dgm:styleLbl name="fgAcc4">
    <dgm:fillClrLst meth="repeat">
      <a:schemeClr val="lt1">
        <a:alpha val="90000"/>
      </a:schemeClr>
    </dgm:fillClrLst>
    <dgm:linClrLst>
      <a:schemeClr val="accent6"/>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7E0F85C1-8181-46E7-A9B7-D9179B109C37}" type="doc">
      <dgm:prSet loTypeId="urn:microsoft.com/office/officeart/2005/8/layout/cycle8" loCatId="cycle" qsTypeId="urn:microsoft.com/office/officeart/2005/8/quickstyle/3d9" qsCatId="3D" csTypeId="urn:microsoft.com/office/officeart/2005/8/colors/colorful3" csCatId="colorful" phldr="1"/>
      <dgm:spPr/>
    </dgm:pt>
    <dgm:pt modelId="{C9E13876-DD56-47AF-8C6E-F802FD53971D}">
      <dgm:prSet phldrT="[Text]" custT="1"/>
      <dgm:spPr/>
      <dgm:t>
        <a:bodyPr/>
        <a:lstStyle/>
        <a:p>
          <a:r>
            <a:rPr lang="en-ZA" sz="2400" dirty="0" smtClean="0"/>
            <a:t>Starting of BR Proceedings and appointment of </a:t>
          </a:r>
          <a:r>
            <a:rPr lang="en-ZA" sz="1900" dirty="0" smtClean="0"/>
            <a:t>BRP</a:t>
          </a:r>
          <a:endParaRPr lang="en-ZA" sz="1900" dirty="0"/>
        </a:p>
      </dgm:t>
    </dgm:pt>
    <dgm:pt modelId="{20EFF4A9-C7B4-40AF-92FC-1C8949FBAF20}" type="parTrans" cxnId="{9DC907EA-8601-47B9-A67F-A7B910BD305B}">
      <dgm:prSet/>
      <dgm:spPr/>
      <dgm:t>
        <a:bodyPr/>
        <a:lstStyle/>
        <a:p>
          <a:endParaRPr lang="en-ZA"/>
        </a:p>
      </dgm:t>
    </dgm:pt>
    <dgm:pt modelId="{41E0AE01-C84D-44D1-BFF4-4167E4117ECF}" type="sibTrans" cxnId="{9DC907EA-8601-47B9-A67F-A7B910BD305B}">
      <dgm:prSet/>
      <dgm:spPr/>
      <dgm:t>
        <a:bodyPr/>
        <a:lstStyle/>
        <a:p>
          <a:endParaRPr lang="en-ZA"/>
        </a:p>
      </dgm:t>
    </dgm:pt>
    <dgm:pt modelId="{CFDA5BB9-7A92-4325-A6B5-CA64E5FCD5BE}">
      <dgm:prSet phldrT="[Text]" custT="1"/>
      <dgm:spPr/>
      <dgm:t>
        <a:bodyPr/>
        <a:lstStyle/>
        <a:p>
          <a:r>
            <a:rPr lang="en-ZA" sz="2400" dirty="0" smtClean="0"/>
            <a:t>Assessment of Entity Affairs</a:t>
          </a:r>
          <a:endParaRPr lang="en-ZA" sz="2400" dirty="0"/>
        </a:p>
      </dgm:t>
    </dgm:pt>
    <dgm:pt modelId="{45EE9D0C-B055-4D40-810C-A36480DEF1E1}" type="parTrans" cxnId="{3CF60550-17B8-44B4-B960-E5DC632CC595}">
      <dgm:prSet/>
      <dgm:spPr/>
      <dgm:t>
        <a:bodyPr/>
        <a:lstStyle/>
        <a:p>
          <a:endParaRPr lang="en-ZA"/>
        </a:p>
      </dgm:t>
    </dgm:pt>
    <dgm:pt modelId="{E1BFCA94-09E5-443D-BE77-5E219B6D12CE}" type="sibTrans" cxnId="{3CF60550-17B8-44B4-B960-E5DC632CC595}">
      <dgm:prSet/>
      <dgm:spPr/>
      <dgm:t>
        <a:bodyPr/>
        <a:lstStyle/>
        <a:p>
          <a:endParaRPr lang="en-ZA"/>
        </a:p>
      </dgm:t>
    </dgm:pt>
    <dgm:pt modelId="{9006A3BE-8EEC-4325-9537-C08768672855}">
      <dgm:prSet custT="1"/>
      <dgm:spPr/>
      <dgm:t>
        <a:bodyPr/>
        <a:lstStyle/>
        <a:p>
          <a:r>
            <a:rPr lang="en-ZA" sz="2400" dirty="0" smtClean="0"/>
            <a:t>Business Rescue Plan</a:t>
          </a:r>
          <a:endParaRPr lang="en-ZA" sz="2400" dirty="0"/>
        </a:p>
      </dgm:t>
    </dgm:pt>
    <dgm:pt modelId="{25BE7726-47FC-463C-9FEE-267AB99AA10B}" type="parTrans" cxnId="{3185AF17-A975-4641-9EF7-C24EE1F4120F}">
      <dgm:prSet/>
      <dgm:spPr/>
      <dgm:t>
        <a:bodyPr/>
        <a:lstStyle/>
        <a:p>
          <a:endParaRPr lang="en-ZA"/>
        </a:p>
      </dgm:t>
    </dgm:pt>
    <dgm:pt modelId="{C3C8A1D5-E6DC-4F73-8D42-3AEDD0C05B59}" type="sibTrans" cxnId="{3185AF17-A975-4641-9EF7-C24EE1F4120F}">
      <dgm:prSet/>
      <dgm:spPr/>
      <dgm:t>
        <a:bodyPr/>
        <a:lstStyle/>
        <a:p>
          <a:endParaRPr lang="en-ZA"/>
        </a:p>
      </dgm:t>
    </dgm:pt>
    <dgm:pt modelId="{32EE2032-B38E-4E9F-A292-0DED3457569A}">
      <dgm:prSet custT="1"/>
      <dgm:spPr/>
      <dgm:t>
        <a:bodyPr/>
        <a:lstStyle/>
        <a:p>
          <a:r>
            <a:rPr lang="en-ZA" sz="2400" dirty="0" smtClean="0"/>
            <a:t>Implementation of Plan</a:t>
          </a:r>
          <a:endParaRPr lang="en-ZA" sz="2400" dirty="0"/>
        </a:p>
      </dgm:t>
    </dgm:pt>
    <dgm:pt modelId="{7FE6D85F-9AA1-4D42-B423-C900C2BB8749}" type="parTrans" cxnId="{95F28B64-23F1-474B-AF06-1A0F2B63E922}">
      <dgm:prSet/>
      <dgm:spPr/>
      <dgm:t>
        <a:bodyPr/>
        <a:lstStyle/>
        <a:p>
          <a:endParaRPr lang="en-ZA"/>
        </a:p>
      </dgm:t>
    </dgm:pt>
    <dgm:pt modelId="{F3D4D108-83F3-4A42-9BF8-530BC48D8EB5}" type="sibTrans" cxnId="{95F28B64-23F1-474B-AF06-1A0F2B63E922}">
      <dgm:prSet/>
      <dgm:spPr/>
      <dgm:t>
        <a:bodyPr/>
        <a:lstStyle/>
        <a:p>
          <a:endParaRPr lang="en-ZA"/>
        </a:p>
      </dgm:t>
    </dgm:pt>
    <dgm:pt modelId="{74EA87E6-33EE-4857-A30D-44478BCE33DD}">
      <dgm:prSet custT="1"/>
      <dgm:spPr/>
      <dgm:t>
        <a:bodyPr/>
        <a:lstStyle/>
        <a:p>
          <a:r>
            <a:rPr lang="en-ZA" sz="2400" dirty="0" smtClean="0"/>
            <a:t>Substantial Implementation</a:t>
          </a:r>
          <a:endParaRPr lang="en-ZA" sz="2400" dirty="0"/>
        </a:p>
      </dgm:t>
    </dgm:pt>
    <dgm:pt modelId="{0F6657E3-DC48-4050-A490-3275B9716D86}" type="parTrans" cxnId="{D1375577-EFEA-4107-841F-107296F33D87}">
      <dgm:prSet/>
      <dgm:spPr/>
      <dgm:t>
        <a:bodyPr/>
        <a:lstStyle/>
        <a:p>
          <a:endParaRPr lang="en-ZA"/>
        </a:p>
      </dgm:t>
    </dgm:pt>
    <dgm:pt modelId="{DD34725F-F546-4E0F-A61A-872D097BE19C}" type="sibTrans" cxnId="{D1375577-EFEA-4107-841F-107296F33D87}">
      <dgm:prSet/>
      <dgm:spPr/>
      <dgm:t>
        <a:bodyPr/>
        <a:lstStyle/>
        <a:p>
          <a:endParaRPr lang="en-ZA"/>
        </a:p>
      </dgm:t>
    </dgm:pt>
    <dgm:pt modelId="{E95FF944-1CF5-4565-9845-833F4208F1DF}" type="pres">
      <dgm:prSet presAssocID="{7E0F85C1-8181-46E7-A9B7-D9179B109C37}" presName="compositeShape" presStyleCnt="0">
        <dgm:presLayoutVars>
          <dgm:chMax val="7"/>
          <dgm:dir/>
          <dgm:resizeHandles val="exact"/>
        </dgm:presLayoutVars>
      </dgm:prSet>
      <dgm:spPr/>
    </dgm:pt>
    <dgm:pt modelId="{7054CA29-93CF-4885-B29A-4A2E7658C8AC}" type="pres">
      <dgm:prSet presAssocID="{7E0F85C1-8181-46E7-A9B7-D9179B109C37}" presName="wedge1" presStyleLbl="node1" presStyleIdx="0" presStyleCnt="5" custLinFactNeighborX="-1663" custLinFactNeighborY="-630"/>
      <dgm:spPr/>
      <dgm:t>
        <a:bodyPr/>
        <a:lstStyle/>
        <a:p>
          <a:endParaRPr lang="en-ZA"/>
        </a:p>
      </dgm:t>
    </dgm:pt>
    <dgm:pt modelId="{9290C4C8-81A0-4611-9591-9829288CB63F}" type="pres">
      <dgm:prSet presAssocID="{7E0F85C1-8181-46E7-A9B7-D9179B109C37}" presName="dummy1a" presStyleCnt="0"/>
      <dgm:spPr/>
    </dgm:pt>
    <dgm:pt modelId="{5A00B311-11C3-4B0C-91A8-921A7DFC9136}" type="pres">
      <dgm:prSet presAssocID="{7E0F85C1-8181-46E7-A9B7-D9179B109C37}" presName="dummy1b" presStyleCnt="0"/>
      <dgm:spPr/>
    </dgm:pt>
    <dgm:pt modelId="{970B4423-DA88-40E8-B419-F4B9F9AFE91D}" type="pres">
      <dgm:prSet presAssocID="{7E0F85C1-8181-46E7-A9B7-D9179B109C37}" presName="wedge1Tx" presStyleLbl="node1" presStyleIdx="0" presStyleCnt="5">
        <dgm:presLayoutVars>
          <dgm:chMax val="0"/>
          <dgm:chPref val="0"/>
          <dgm:bulletEnabled val="1"/>
        </dgm:presLayoutVars>
      </dgm:prSet>
      <dgm:spPr/>
      <dgm:t>
        <a:bodyPr/>
        <a:lstStyle/>
        <a:p>
          <a:endParaRPr lang="en-ZA"/>
        </a:p>
      </dgm:t>
    </dgm:pt>
    <dgm:pt modelId="{BB313C6A-7CF7-4E65-9E5B-9F3E8E24EEBD}" type="pres">
      <dgm:prSet presAssocID="{7E0F85C1-8181-46E7-A9B7-D9179B109C37}" presName="wedge2" presStyleLbl="node1" presStyleIdx="1" presStyleCnt="5"/>
      <dgm:spPr/>
      <dgm:t>
        <a:bodyPr/>
        <a:lstStyle/>
        <a:p>
          <a:endParaRPr lang="en-ZA"/>
        </a:p>
      </dgm:t>
    </dgm:pt>
    <dgm:pt modelId="{E0FEDB19-78E0-4821-9EA3-3007340034C7}" type="pres">
      <dgm:prSet presAssocID="{7E0F85C1-8181-46E7-A9B7-D9179B109C37}" presName="dummy2a" presStyleCnt="0"/>
      <dgm:spPr/>
    </dgm:pt>
    <dgm:pt modelId="{03071A87-EFA6-4652-A17D-5838D23F123F}" type="pres">
      <dgm:prSet presAssocID="{7E0F85C1-8181-46E7-A9B7-D9179B109C37}" presName="dummy2b" presStyleCnt="0"/>
      <dgm:spPr/>
    </dgm:pt>
    <dgm:pt modelId="{12CFF7F2-5434-4772-A55B-563F56A7ED53}" type="pres">
      <dgm:prSet presAssocID="{7E0F85C1-8181-46E7-A9B7-D9179B109C37}" presName="wedge2Tx" presStyleLbl="node1" presStyleIdx="1" presStyleCnt="5">
        <dgm:presLayoutVars>
          <dgm:chMax val="0"/>
          <dgm:chPref val="0"/>
          <dgm:bulletEnabled val="1"/>
        </dgm:presLayoutVars>
      </dgm:prSet>
      <dgm:spPr/>
      <dgm:t>
        <a:bodyPr/>
        <a:lstStyle/>
        <a:p>
          <a:endParaRPr lang="en-ZA"/>
        </a:p>
      </dgm:t>
    </dgm:pt>
    <dgm:pt modelId="{056C12B7-769D-498B-99B7-1FAC3BE6DDAA}" type="pres">
      <dgm:prSet presAssocID="{7E0F85C1-8181-46E7-A9B7-D9179B109C37}" presName="wedge3" presStyleLbl="node1" presStyleIdx="2" presStyleCnt="5"/>
      <dgm:spPr/>
      <dgm:t>
        <a:bodyPr/>
        <a:lstStyle/>
        <a:p>
          <a:endParaRPr lang="en-ZA"/>
        </a:p>
      </dgm:t>
    </dgm:pt>
    <dgm:pt modelId="{34273B34-B05F-438C-95B4-C6168811DCD6}" type="pres">
      <dgm:prSet presAssocID="{7E0F85C1-8181-46E7-A9B7-D9179B109C37}" presName="dummy3a" presStyleCnt="0"/>
      <dgm:spPr/>
    </dgm:pt>
    <dgm:pt modelId="{1F45F26A-CD73-4DC6-BC92-763C625D7E77}" type="pres">
      <dgm:prSet presAssocID="{7E0F85C1-8181-46E7-A9B7-D9179B109C37}" presName="dummy3b" presStyleCnt="0"/>
      <dgm:spPr/>
    </dgm:pt>
    <dgm:pt modelId="{879375CC-0FB0-4C85-8666-C99555109169}" type="pres">
      <dgm:prSet presAssocID="{7E0F85C1-8181-46E7-A9B7-D9179B109C37}" presName="wedge3Tx" presStyleLbl="node1" presStyleIdx="2" presStyleCnt="5">
        <dgm:presLayoutVars>
          <dgm:chMax val="0"/>
          <dgm:chPref val="0"/>
          <dgm:bulletEnabled val="1"/>
        </dgm:presLayoutVars>
      </dgm:prSet>
      <dgm:spPr/>
      <dgm:t>
        <a:bodyPr/>
        <a:lstStyle/>
        <a:p>
          <a:endParaRPr lang="en-ZA"/>
        </a:p>
      </dgm:t>
    </dgm:pt>
    <dgm:pt modelId="{140D772C-0E31-4628-B7A8-1A12790141CD}" type="pres">
      <dgm:prSet presAssocID="{7E0F85C1-8181-46E7-A9B7-D9179B109C37}" presName="wedge4" presStyleLbl="node1" presStyleIdx="3" presStyleCnt="5"/>
      <dgm:spPr/>
      <dgm:t>
        <a:bodyPr/>
        <a:lstStyle/>
        <a:p>
          <a:endParaRPr lang="en-ZA"/>
        </a:p>
      </dgm:t>
    </dgm:pt>
    <dgm:pt modelId="{D95F13FE-892E-4C57-BBE5-E4F04BE99E2A}" type="pres">
      <dgm:prSet presAssocID="{7E0F85C1-8181-46E7-A9B7-D9179B109C37}" presName="dummy4a" presStyleCnt="0"/>
      <dgm:spPr/>
    </dgm:pt>
    <dgm:pt modelId="{513C532F-7C99-46C4-8AC0-1A0290C28EDC}" type="pres">
      <dgm:prSet presAssocID="{7E0F85C1-8181-46E7-A9B7-D9179B109C37}" presName="dummy4b" presStyleCnt="0"/>
      <dgm:spPr/>
    </dgm:pt>
    <dgm:pt modelId="{8C18E6A8-6120-4E55-B3DF-76E395FDCF8C}" type="pres">
      <dgm:prSet presAssocID="{7E0F85C1-8181-46E7-A9B7-D9179B109C37}" presName="wedge4Tx" presStyleLbl="node1" presStyleIdx="3" presStyleCnt="5">
        <dgm:presLayoutVars>
          <dgm:chMax val="0"/>
          <dgm:chPref val="0"/>
          <dgm:bulletEnabled val="1"/>
        </dgm:presLayoutVars>
      </dgm:prSet>
      <dgm:spPr/>
      <dgm:t>
        <a:bodyPr/>
        <a:lstStyle/>
        <a:p>
          <a:endParaRPr lang="en-ZA"/>
        </a:p>
      </dgm:t>
    </dgm:pt>
    <dgm:pt modelId="{80AC114C-B68E-4074-9E35-2DE08A82FE9B}" type="pres">
      <dgm:prSet presAssocID="{7E0F85C1-8181-46E7-A9B7-D9179B109C37}" presName="wedge5" presStyleLbl="node1" presStyleIdx="4" presStyleCnt="5"/>
      <dgm:spPr/>
      <dgm:t>
        <a:bodyPr/>
        <a:lstStyle/>
        <a:p>
          <a:endParaRPr lang="en-ZA"/>
        </a:p>
      </dgm:t>
    </dgm:pt>
    <dgm:pt modelId="{F7282223-341D-4F65-944C-D7E2EEA57125}" type="pres">
      <dgm:prSet presAssocID="{7E0F85C1-8181-46E7-A9B7-D9179B109C37}" presName="dummy5a" presStyleCnt="0"/>
      <dgm:spPr/>
    </dgm:pt>
    <dgm:pt modelId="{57E0DA38-42F7-4F14-889C-834DC405B217}" type="pres">
      <dgm:prSet presAssocID="{7E0F85C1-8181-46E7-A9B7-D9179B109C37}" presName="dummy5b" presStyleCnt="0"/>
      <dgm:spPr/>
    </dgm:pt>
    <dgm:pt modelId="{4BAB8A27-7577-4181-9372-F823A4972EBA}" type="pres">
      <dgm:prSet presAssocID="{7E0F85C1-8181-46E7-A9B7-D9179B109C37}" presName="wedge5Tx" presStyleLbl="node1" presStyleIdx="4" presStyleCnt="5">
        <dgm:presLayoutVars>
          <dgm:chMax val="0"/>
          <dgm:chPref val="0"/>
          <dgm:bulletEnabled val="1"/>
        </dgm:presLayoutVars>
      </dgm:prSet>
      <dgm:spPr/>
      <dgm:t>
        <a:bodyPr/>
        <a:lstStyle/>
        <a:p>
          <a:endParaRPr lang="en-ZA"/>
        </a:p>
      </dgm:t>
    </dgm:pt>
    <dgm:pt modelId="{E5A69149-6900-4AF3-A489-C1365AAA0AB4}" type="pres">
      <dgm:prSet presAssocID="{41E0AE01-C84D-44D1-BFF4-4167E4117ECF}" presName="arrowWedge1" presStyleLbl="fgSibTrans2D1" presStyleIdx="0" presStyleCnt="5"/>
      <dgm:spPr/>
    </dgm:pt>
    <dgm:pt modelId="{FB9E5C0D-A42B-4B0D-96AF-F940411661D4}" type="pres">
      <dgm:prSet presAssocID="{E1BFCA94-09E5-443D-BE77-5E219B6D12CE}" presName="arrowWedge2" presStyleLbl="fgSibTrans2D1" presStyleIdx="1" presStyleCnt="5"/>
      <dgm:spPr/>
    </dgm:pt>
    <dgm:pt modelId="{967448AA-9806-4947-A6A3-C3DD95AFA4E5}" type="pres">
      <dgm:prSet presAssocID="{C3C8A1D5-E6DC-4F73-8D42-3AEDD0C05B59}" presName="arrowWedge3" presStyleLbl="fgSibTrans2D1" presStyleIdx="2" presStyleCnt="5"/>
      <dgm:spPr/>
    </dgm:pt>
    <dgm:pt modelId="{5C0E5177-FEF3-4998-B036-AA4F96D6BE00}" type="pres">
      <dgm:prSet presAssocID="{F3D4D108-83F3-4A42-9BF8-530BC48D8EB5}" presName="arrowWedge4" presStyleLbl="fgSibTrans2D1" presStyleIdx="3" presStyleCnt="5"/>
      <dgm:spPr/>
    </dgm:pt>
    <dgm:pt modelId="{309EE359-4896-4D34-B311-30BE36972F60}" type="pres">
      <dgm:prSet presAssocID="{DD34725F-F546-4E0F-A61A-872D097BE19C}" presName="arrowWedge5" presStyleLbl="fgSibTrans2D1" presStyleIdx="4" presStyleCnt="5"/>
      <dgm:spPr/>
    </dgm:pt>
  </dgm:ptLst>
  <dgm:cxnLst>
    <dgm:cxn modelId="{ED271506-FB75-4BE8-B5AC-3A0B6702BC34}" type="presOf" srcId="{7E0F85C1-8181-46E7-A9B7-D9179B109C37}" destId="{E95FF944-1CF5-4565-9845-833F4208F1DF}" srcOrd="0" destOrd="0" presId="urn:microsoft.com/office/officeart/2005/8/layout/cycle8"/>
    <dgm:cxn modelId="{1ACFE373-5647-4911-9D71-EEBF9ACD90AA}" type="presOf" srcId="{9006A3BE-8EEC-4325-9537-C08768672855}" destId="{879375CC-0FB0-4C85-8666-C99555109169}" srcOrd="1" destOrd="0" presId="urn:microsoft.com/office/officeart/2005/8/layout/cycle8"/>
    <dgm:cxn modelId="{E6A2AE90-A1FA-4E26-8F71-92FB178FF190}" type="presOf" srcId="{32EE2032-B38E-4E9F-A292-0DED3457569A}" destId="{8C18E6A8-6120-4E55-B3DF-76E395FDCF8C}" srcOrd="1" destOrd="0" presId="urn:microsoft.com/office/officeart/2005/8/layout/cycle8"/>
    <dgm:cxn modelId="{578B6CC9-4775-4039-A118-40B83A16A92E}" type="presOf" srcId="{74EA87E6-33EE-4857-A30D-44478BCE33DD}" destId="{4BAB8A27-7577-4181-9372-F823A4972EBA}" srcOrd="1" destOrd="0" presId="urn:microsoft.com/office/officeart/2005/8/layout/cycle8"/>
    <dgm:cxn modelId="{D1375577-EFEA-4107-841F-107296F33D87}" srcId="{7E0F85C1-8181-46E7-A9B7-D9179B109C37}" destId="{74EA87E6-33EE-4857-A30D-44478BCE33DD}" srcOrd="4" destOrd="0" parTransId="{0F6657E3-DC48-4050-A490-3275B9716D86}" sibTransId="{DD34725F-F546-4E0F-A61A-872D097BE19C}"/>
    <dgm:cxn modelId="{9DC907EA-8601-47B9-A67F-A7B910BD305B}" srcId="{7E0F85C1-8181-46E7-A9B7-D9179B109C37}" destId="{C9E13876-DD56-47AF-8C6E-F802FD53971D}" srcOrd="0" destOrd="0" parTransId="{20EFF4A9-C7B4-40AF-92FC-1C8949FBAF20}" sibTransId="{41E0AE01-C84D-44D1-BFF4-4167E4117ECF}"/>
    <dgm:cxn modelId="{2957378A-0717-4485-AE9C-DC97C9242852}" type="presOf" srcId="{32EE2032-B38E-4E9F-A292-0DED3457569A}" destId="{140D772C-0E31-4628-B7A8-1A12790141CD}" srcOrd="0" destOrd="0" presId="urn:microsoft.com/office/officeart/2005/8/layout/cycle8"/>
    <dgm:cxn modelId="{95F28B64-23F1-474B-AF06-1A0F2B63E922}" srcId="{7E0F85C1-8181-46E7-A9B7-D9179B109C37}" destId="{32EE2032-B38E-4E9F-A292-0DED3457569A}" srcOrd="3" destOrd="0" parTransId="{7FE6D85F-9AA1-4D42-B423-C900C2BB8749}" sibTransId="{F3D4D108-83F3-4A42-9BF8-530BC48D8EB5}"/>
    <dgm:cxn modelId="{3CF60550-17B8-44B4-B960-E5DC632CC595}" srcId="{7E0F85C1-8181-46E7-A9B7-D9179B109C37}" destId="{CFDA5BB9-7A92-4325-A6B5-CA64E5FCD5BE}" srcOrd="1" destOrd="0" parTransId="{45EE9D0C-B055-4D40-810C-A36480DEF1E1}" sibTransId="{E1BFCA94-09E5-443D-BE77-5E219B6D12CE}"/>
    <dgm:cxn modelId="{4DA9F8A7-4B62-49FD-820A-843BFC8D6E40}" type="presOf" srcId="{9006A3BE-8EEC-4325-9537-C08768672855}" destId="{056C12B7-769D-498B-99B7-1FAC3BE6DDAA}" srcOrd="0" destOrd="0" presId="urn:microsoft.com/office/officeart/2005/8/layout/cycle8"/>
    <dgm:cxn modelId="{29377925-07C6-496E-91E8-4061DB8DE5A5}" type="presOf" srcId="{CFDA5BB9-7A92-4325-A6B5-CA64E5FCD5BE}" destId="{BB313C6A-7CF7-4E65-9E5B-9F3E8E24EEBD}" srcOrd="0" destOrd="0" presId="urn:microsoft.com/office/officeart/2005/8/layout/cycle8"/>
    <dgm:cxn modelId="{3D3E2539-0835-4EB3-8D6C-4840992781A8}" type="presOf" srcId="{CFDA5BB9-7A92-4325-A6B5-CA64E5FCD5BE}" destId="{12CFF7F2-5434-4772-A55B-563F56A7ED53}" srcOrd="1" destOrd="0" presId="urn:microsoft.com/office/officeart/2005/8/layout/cycle8"/>
    <dgm:cxn modelId="{9C23EC3C-CCBF-4757-A226-74F36BCE51B6}" type="presOf" srcId="{C9E13876-DD56-47AF-8C6E-F802FD53971D}" destId="{7054CA29-93CF-4885-B29A-4A2E7658C8AC}" srcOrd="0" destOrd="0" presId="urn:microsoft.com/office/officeart/2005/8/layout/cycle8"/>
    <dgm:cxn modelId="{C0394416-089F-4EF5-8331-1F69F81B390F}" type="presOf" srcId="{74EA87E6-33EE-4857-A30D-44478BCE33DD}" destId="{80AC114C-B68E-4074-9E35-2DE08A82FE9B}" srcOrd="0" destOrd="0" presId="urn:microsoft.com/office/officeart/2005/8/layout/cycle8"/>
    <dgm:cxn modelId="{979C4E76-8817-4819-BC38-F75651B169EB}" type="presOf" srcId="{C9E13876-DD56-47AF-8C6E-F802FD53971D}" destId="{970B4423-DA88-40E8-B419-F4B9F9AFE91D}" srcOrd="1" destOrd="0" presId="urn:microsoft.com/office/officeart/2005/8/layout/cycle8"/>
    <dgm:cxn modelId="{3185AF17-A975-4641-9EF7-C24EE1F4120F}" srcId="{7E0F85C1-8181-46E7-A9B7-D9179B109C37}" destId="{9006A3BE-8EEC-4325-9537-C08768672855}" srcOrd="2" destOrd="0" parTransId="{25BE7726-47FC-463C-9FEE-267AB99AA10B}" sibTransId="{C3C8A1D5-E6DC-4F73-8D42-3AEDD0C05B59}"/>
    <dgm:cxn modelId="{4A4503C8-B1C0-438C-8E94-9B50AE78B5E1}" type="presParOf" srcId="{E95FF944-1CF5-4565-9845-833F4208F1DF}" destId="{7054CA29-93CF-4885-B29A-4A2E7658C8AC}" srcOrd="0" destOrd="0" presId="urn:microsoft.com/office/officeart/2005/8/layout/cycle8"/>
    <dgm:cxn modelId="{D6DD5D5F-5DA6-4DAD-A7C4-B5D33F85E469}" type="presParOf" srcId="{E95FF944-1CF5-4565-9845-833F4208F1DF}" destId="{9290C4C8-81A0-4611-9591-9829288CB63F}" srcOrd="1" destOrd="0" presId="urn:microsoft.com/office/officeart/2005/8/layout/cycle8"/>
    <dgm:cxn modelId="{BCE58682-1F75-4A64-A723-C7E604804023}" type="presParOf" srcId="{E95FF944-1CF5-4565-9845-833F4208F1DF}" destId="{5A00B311-11C3-4B0C-91A8-921A7DFC9136}" srcOrd="2" destOrd="0" presId="urn:microsoft.com/office/officeart/2005/8/layout/cycle8"/>
    <dgm:cxn modelId="{491AFD73-417E-40DB-8549-0694972335AC}" type="presParOf" srcId="{E95FF944-1CF5-4565-9845-833F4208F1DF}" destId="{970B4423-DA88-40E8-B419-F4B9F9AFE91D}" srcOrd="3" destOrd="0" presId="urn:microsoft.com/office/officeart/2005/8/layout/cycle8"/>
    <dgm:cxn modelId="{44734E62-50A1-4D27-A22D-793BA484B23D}" type="presParOf" srcId="{E95FF944-1CF5-4565-9845-833F4208F1DF}" destId="{BB313C6A-7CF7-4E65-9E5B-9F3E8E24EEBD}" srcOrd="4" destOrd="0" presId="urn:microsoft.com/office/officeart/2005/8/layout/cycle8"/>
    <dgm:cxn modelId="{66ABDFF8-150A-4C66-AE3C-15C34B1BD733}" type="presParOf" srcId="{E95FF944-1CF5-4565-9845-833F4208F1DF}" destId="{E0FEDB19-78E0-4821-9EA3-3007340034C7}" srcOrd="5" destOrd="0" presId="urn:microsoft.com/office/officeart/2005/8/layout/cycle8"/>
    <dgm:cxn modelId="{72B9CC5D-0A52-40C5-BCE9-500A466F48B9}" type="presParOf" srcId="{E95FF944-1CF5-4565-9845-833F4208F1DF}" destId="{03071A87-EFA6-4652-A17D-5838D23F123F}" srcOrd="6" destOrd="0" presId="urn:microsoft.com/office/officeart/2005/8/layout/cycle8"/>
    <dgm:cxn modelId="{0E0EBF6D-878B-4609-8A46-77E3D97E39E5}" type="presParOf" srcId="{E95FF944-1CF5-4565-9845-833F4208F1DF}" destId="{12CFF7F2-5434-4772-A55B-563F56A7ED53}" srcOrd="7" destOrd="0" presId="urn:microsoft.com/office/officeart/2005/8/layout/cycle8"/>
    <dgm:cxn modelId="{74051A4F-D697-44BF-A121-DADC3904935B}" type="presParOf" srcId="{E95FF944-1CF5-4565-9845-833F4208F1DF}" destId="{056C12B7-769D-498B-99B7-1FAC3BE6DDAA}" srcOrd="8" destOrd="0" presId="urn:microsoft.com/office/officeart/2005/8/layout/cycle8"/>
    <dgm:cxn modelId="{EB87CB56-943D-48BD-B0F6-CDF41F0EF538}" type="presParOf" srcId="{E95FF944-1CF5-4565-9845-833F4208F1DF}" destId="{34273B34-B05F-438C-95B4-C6168811DCD6}" srcOrd="9" destOrd="0" presId="urn:microsoft.com/office/officeart/2005/8/layout/cycle8"/>
    <dgm:cxn modelId="{F7949E29-29F6-45D6-A170-7957B0A160EF}" type="presParOf" srcId="{E95FF944-1CF5-4565-9845-833F4208F1DF}" destId="{1F45F26A-CD73-4DC6-BC92-763C625D7E77}" srcOrd="10" destOrd="0" presId="urn:microsoft.com/office/officeart/2005/8/layout/cycle8"/>
    <dgm:cxn modelId="{02FD557D-D03B-4D55-A027-AD4C459A8EBC}" type="presParOf" srcId="{E95FF944-1CF5-4565-9845-833F4208F1DF}" destId="{879375CC-0FB0-4C85-8666-C99555109169}" srcOrd="11" destOrd="0" presId="urn:microsoft.com/office/officeart/2005/8/layout/cycle8"/>
    <dgm:cxn modelId="{B9922C92-F837-4E4E-8172-1F84926900D2}" type="presParOf" srcId="{E95FF944-1CF5-4565-9845-833F4208F1DF}" destId="{140D772C-0E31-4628-B7A8-1A12790141CD}" srcOrd="12" destOrd="0" presId="urn:microsoft.com/office/officeart/2005/8/layout/cycle8"/>
    <dgm:cxn modelId="{652D5948-B156-4D12-BF0D-265C6723F1BF}" type="presParOf" srcId="{E95FF944-1CF5-4565-9845-833F4208F1DF}" destId="{D95F13FE-892E-4C57-BBE5-E4F04BE99E2A}" srcOrd="13" destOrd="0" presId="urn:microsoft.com/office/officeart/2005/8/layout/cycle8"/>
    <dgm:cxn modelId="{4BF0792A-BF49-459A-9AC7-8AADC8F1AEB6}" type="presParOf" srcId="{E95FF944-1CF5-4565-9845-833F4208F1DF}" destId="{513C532F-7C99-46C4-8AC0-1A0290C28EDC}" srcOrd="14" destOrd="0" presId="urn:microsoft.com/office/officeart/2005/8/layout/cycle8"/>
    <dgm:cxn modelId="{D9FA586B-A32B-4528-AB73-37D4D9A5143B}" type="presParOf" srcId="{E95FF944-1CF5-4565-9845-833F4208F1DF}" destId="{8C18E6A8-6120-4E55-B3DF-76E395FDCF8C}" srcOrd="15" destOrd="0" presId="urn:microsoft.com/office/officeart/2005/8/layout/cycle8"/>
    <dgm:cxn modelId="{4D6D7832-A187-423C-9FBE-469ACDCA4DAB}" type="presParOf" srcId="{E95FF944-1CF5-4565-9845-833F4208F1DF}" destId="{80AC114C-B68E-4074-9E35-2DE08A82FE9B}" srcOrd="16" destOrd="0" presId="urn:microsoft.com/office/officeart/2005/8/layout/cycle8"/>
    <dgm:cxn modelId="{14CF3F43-C39E-4A45-BB4F-9D620AF5F06A}" type="presParOf" srcId="{E95FF944-1CF5-4565-9845-833F4208F1DF}" destId="{F7282223-341D-4F65-944C-D7E2EEA57125}" srcOrd="17" destOrd="0" presId="urn:microsoft.com/office/officeart/2005/8/layout/cycle8"/>
    <dgm:cxn modelId="{97FCA4EF-0117-46F2-8C49-5E0B1E54A976}" type="presParOf" srcId="{E95FF944-1CF5-4565-9845-833F4208F1DF}" destId="{57E0DA38-42F7-4F14-889C-834DC405B217}" srcOrd="18" destOrd="0" presId="urn:microsoft.com/office/officeart/2005/8/layout/cycle8"/>
    <dgm:cxn modelId="{04B3A2D1-7EAA-4A45-BB33-CEF9287A1BC3}" type="presParOf" srcId="{E95FF944-1CF5-4565-9845-833F4208F1DF}" destId="{4BAB8A27-7577-4181-9372-F823A4972EBA}" srcOrd="19" destOrd="0" presId="urn:microsoft.com/office/officeart/2005/8/layout/cycle8"/>
    <dgm:cxn modelId="{47C1F0FB-F2D4-4899-8E2D-C7B3D0FFE790}" type="presParOf" srcId="{E95FF944-1CF5-4565-9845-833F4208F1DF}" destId="{E5A69149-6900-4AF3-A489-C1365AAA0AB4}" srcOrd="20" destOrd="0" presId="urn:microsoft.com/office/officeart/2005/8/layout/cycle8"/>
    <dgm:cxn modelId="{84FE8A5C-15D0-40C5-ADAF-538A5B688956}" type="presParOf" srcId="{E95FF944-1CF5-4565-9845-833F4208F1DF}" destId="{FB9E5C0D-A42B-4B0D-96AF-F940411661D4}" srcOrd="21" destOrd="0" presId="urn:microsoft.com/office/officeart/2005/8/layout/cycle8"/>
    <dgm:cxn modelId="{23A81DC3-365D-4890-8E6E-2B7597543988}" type="presParOf" srcId="{E95FF944-1CF5-4565-9845-833F4208F1DF}" destId="{967448AA-9806-4947-A6A3-C3DD95AFA4E5}" srcOrd="22" destOrd="0" presId="urn:microsoft.com/office/officeart/2005/8/layout/cycle8"/>
    <dgm:cxn modelId="{CBD89784-7214-4846-9EF7-04F6FC58E517}" type="presParOf" srcId="{E95FF944-1CF5-4565-9845-833F4208F1DF}" destId="{5C0E5177-FEF3-4998-B036-AA4F96D6BE00}" srcOrd="23" destOrd="0" presId="urn:microsoft.com/office/officeart/2005/8/layout/cycle8"/>
    <dgm:cxn modelId="{C5926E49-8D89-4FA8-ACCD-D528BD317639}" type="presParOf" srcId="{E95FF944-1CF5-4565-9845-833F4208F1DF}" destId="{309EE359-4896-4D34-B311-30BE36972F60}" srcOrd="24" destOrd="0" presId="urn:microsoft.com/office/officeart/2005/8/layout/cycle8"/>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7E0F85C1-8181-46E7-A9B7-D9179B109C37}" type="doc">
      <dgm:prSet loTypeId="urn:microsoft.com/office/officeart/2005/8/layout/cycle8" loCatId="cycle" qsTypeId="urn:microsoft.com/office/officeart/2005/8/quickstyle/3d9" qsCatId="3D" csTypeId="urn:microsoft.com/office/officeart/2005/8/colors/colorful3" csCatId="colorful" phldr="1"/>
      <dgm:spPr/>
    </dgm:pt>
    <dgm:pt modelId="{C9E13876-DD56-47AF-8C6E-F802FD53971D}">
      <dgm:prSet phldrT="[Text]" custT="1"/>
      <dgm:spPr/>
      <dgm:t>
        <a:bodyPr/>
        <a:lstStyle/>
        <a:p>
          <a:r>
            <a:rPr lang="en-ZA" sz="3200" dirty="0" smtClean="0"/>
            <a:t>Starting of BR Proceedings and appointment of </a:t>
          </a:r>
          <a:r>
            <a:rPr lang="en-ZA" sz="2400" dirty="0" smtClean="0"/>
            <a:t>BRP</a:t>
          </a:r>
          <a:endParaRPr lang="en-ZA" sz="2400" dirty="0"/>
        </a:p>
      </dgm:t>
    </dgm:pt>
    <dgm:pt modelId="{20EFF4A9-C7B4-40AF-92FC-1C8949FBAF20}" type="parTrans" cxnId="{9DC907EA-8601-47B9-A67F-A7B910BD305B}">
      <dgm:prSet/>
      <dgm:spPr/>
      <dgm:t>
        <a:bodyPr/>
        <a:lstStyle/>
        <a:p>
          <a:endParaRPr lang="en-ZA"/>
        </a:p>
      </dgm:t>
    </dgm:pt>
    <dgm:pt modelId="{41E0AE01-C84D-44D1-BFF4-4167E4117ECF}" type="sibTrans" cxnId="{9DC907EA-8601-47B9-A67F-A7B910BD305B}">
      <dgm:prSet/>
      <dgm:spPr/>
      <dgm:t>
        <a:bodyPr/>
        <a:lstStyle/>
        <a:p>
          <a:endParaRPr lang="en-ZA"/>
        </a:p>
      </dgm:t>
    </dgm:pt>
    <dgm:pt modelId="{E95FF944-1CF5-4565-9845-833F4208F1DF}" type="pres">
      <dgm:prSet presAssocID="{7E0F85C1-8181-46E7-A9B7-D9179B109C37}" presName="compositeShape" presStyleCnt="0">
        <dgm:presLayoutVars>
          <dgm:chMax val="7"/>
          <dgm:dir/>
          <dgm:resizeHandles val="exact"/>
        </dgm:presLayoutVars>
      </dgm:prSet>
      <dgm:spPr/>
    </dgm:pt>
    <dgm:pt modelId="{7054CA29-93CF-4885-B29A-4A2E7658C8AC}" type="pres">
      <dgm:prSet presAssocID="{7E0F85C1-8181-46E7-A9B7-D9179B109C37}" presName="wedge1" presStyleLbl="node1" presStyleIdx="0" presStyleCnt="1" custLinFactNeighborX="1789" custLinFactNeighborY="1864"/>
      <dgm:spPr/>
      <dgm:t>
        <a:bodyPr/>
        <a:lstStyle/>
        <a:p>
          <a:endParaRPr lang="en-ZA"/>
        </a:p>
      </dgm:t>
    </dgm:pt>
    <dgm:pt modelId="{9290C4C8-81A0-4611-9591-9829288CB63F}" type="pres">
      <dgm:prSet presAssocID="{7E0F85C1-8181-46E7-A9B7-D9179B109C37}" presName="dummy1a" presStyleCnt="0"/>
      <dgm:spPr/>
    </dgm:pt>
    <dgm:pt modelId="{5A00B311-11C3-4B0C-91A8-921A7DFC9136}" type="pres">
      <dgm:prSet presAssocID="{7E0F85C1-8181-46E7-A9B7-D9179B109C37}" presName="dummy1b" presStyleCnt="0"/>
      <dgm:spPr/>
    </dgm:pt>
    <dgm:pt modelId="{970B4423-DA88-40E8-B419-F4B9F9AFE91D}" type="pres">
      <dgm:prSet presAssocID="{7E0F85C1-8181-46E7-A9B7-D9179B109C37}" presName="wedge1Tx" presStyleLbl="node1" presStyleIdx="0" presStyleCnt="1">
        <dgm:presLayoutVars>
          <dgm:chMax val="0"/>
          <dgm:chPref val="0"/>
          <dgm:bulletEnabled val="1"/>
        </dgm:presLayoutVars>
      </dgm:prSet>
      <dgm:spPr/>
      <dgm:t>
        <a:bodyPr/>
        <a:lstStyle/>
        <a:p>
          <a:endParaRPr lang="en-ZA"/>
        </a:p>
      </dgm:t>
    </dgm:pt>
    <dgm:pt modelId="{9F3453E8-BCAA-44F5-A2C0-B2D8E5E1DB38}" type="pres">
      <dgm:prSet presAssocID="{41E0AE01-C84D-44D1-BFF4-4167E4117ECF}" presName="arrowWedge1single" presStyleLbl="fgSibTrans2D1" presStyleIdx="0" presStyleCnt="1"/>
      <dgm:spPr/>
    </dgm:pt>
  </dgm:ptLst>
  <dgm:cxnLst>
    <dgm:cxn modelId="{9DC907EA-8601-47B9-A67F-A7B910BD305B}" srcId="{7E0F85C1-8181-46E7-A9B7-D9179B109C37}" destId="{C9E13876-DD56-47AF-8C6E-F802FD53971D}" srcOrd="0" destOrd="0" parTransId="{20EFF4A9-C7B4-40AF-92FC-1C8949FBAF20}" sibTransId="{41E0AE01-C84D-44D1-BFF4-4167E4117ECF}"/>
    <dgm:cxn modelId="{979C4E76-8817-4819-BC38-F75651B169EB}" type="presOf" srcId="{C9E13876-DD56-47AF-8C6E-F802FD53971D}" destId="{970B4423-DA88-40E8-B419-F4B9F9AFE91D}" srcOrd="1" destOrd="0" presId="urn:microsoft.com/office/officeart/2005/8/layout/cycle8"/>
    <dgm:cxn modelId="{9C23EC3C-CCBF-4757-A226-74F36BCE51B6}" type="presOf" srcId="{C9E13876-DD56-47AF-8C6E-F802FD53971D}" destId="{7054CA29-93CF-4885-B29A-4A2E7658C8AC}" srcOrd="0" destOrd="0" presId="urn:microsoft.com/office/officeart/2005/8/layout/cycle8"/>
    <dgm:cxn modelId="{ED271506-FB75-4BE8-B5AC-3A0B6702BC34}" type="presOf" srcId="{7E0F85C1-8181-46E7-A9B7-D9179B109C37}" destId="{E95FF944-1CF5-4565-9845-833F4208F1DF}" srcOrd="0" destOrd="0" presId="urn:microsoft.com/office/officeart/2005/8/layout/cycle8"/>
    <dgm:cxn modelId="{4A4503C8-B1C0-438C-8E94-9B50AE78B5E1}" type="presParOf" srcId="{E95FF944-1CF5-4565-9845-833F4208F1DF}" destId="{7054CA29-93CF-4885-B29A-4A2E7658C8AC}" srcOrd="0" destOrd="0" presId="urn:microsoft.com/office/officeart/2005/8/layout/cycle8"/>
    <dgm:cxn modelId="{D6DD5D5F-5DA6-4DAD-A7C4-B5D33F85E469}" type="presParOf" srcId="{E95FF944-1CF5-4565-9845-833F4208F1DF}" destId="{9290C4C8-81A0-4611-9591-9829288CB63F}" srcOrd="1" destOrd="0" presId="urn:microsoft.com/office/officeart/2005/8/layout/cycle8"/>
    <dgm:cxn modelId="{BCE58682-1F75-4A64-A723-C7E604804023}" type="presParOf" srcId="{E95FF944-1CF5-4565-9845-833F4208F1DF}" destId="{5A00B311-11C3-4B0C-91A8-921A7DFC9136}" srcOrd="2" destOrd="0" presId="urn:microsoft.com/office/officeart/2005/8/layout/cycle8"/>
    <dgm:cxn modelId="{491AFD73-417E-40DB-8549-0694972335AC}" type="presParOf" srcId="{E95FF944-1CF5-4565-9845-833F4208F1DF}" destId="{970B4423-DA88-40E8-B419-F4B9F9AFE91D}" srcOrd="3" destOrd="0" presId="urn:microsoft.com/office/officeart/2005/8/layout/cycle8"/>
    <dgm:cxn modelId="{141F7479-AE41-411A-9A1D-7369BD044FCB}" type="presParOf" srcId="{E95FF944-1CF5-4565-9845-833F4208F1DF}" destId="{9F3453E8-BCAA-44F5-A2C0-B2D8E5E1DB38}" srcOrd="4" destOrd="0" presId="urn:microsoft.com/office/officeart/2005/8/layout/cycle8"/>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054CA29-93CF-4885-B29A-4A2E7658C8AC}">
      <dsp:nvSpPr>
        <dsp:cNvPr id="0" name=""/>
        <dsp:cNvSpPr/>
      </dsp:nvSpPr>
      <dsp:spPr>
        <a:xfrm>
          <a:off x="2224481" y="382466"/>
          <a:ext cx="5675376" cy="5675376"/>
        </a:xfrm>
        <a:prstGeom prst="pie">
          <a:avLst>
            <a:gd name="adj1" fmla="val 16200000"/>
            <a:gd name="adj2" fmla="val 20520000"/>
          </a:avLst>
        </a:prstGeom>
        <a:solidFill>
          <a:schemeClr val="accent3">
            <a:hueOff val="0"/>
            <a:satOff val="0"/>
            <a:lumOff val="0"/>
            <a:alphaOff val="0"/>
          </a:schemeClr>
        </a:solidFill>
        <a:ln>
          <a:noFill/>
        </a:ln>
        <a:effectLst>
          <a:outerShdw blurRad="40000" dist="23000" dir="5400000" rotWithShape="0">
            <a:srgbClr val="000000">
              <a:alpha val="35000"/>
            </a:srgbClr>
          </a:outerShdw>
        </a:effectLst>
        <a:sp3d extrusionH="152250" prstMaterial="matte">
          <a:bevelT w="165100" prst="coolSlant"/>
        </a:sp3d>
      </dsp:spPr>
      <dsp:style>
        <a:lnRef idx="0">
          <a:scrgbClr r="0" g="0" b="0"/>
        </a:lnRef>
        <a:fillRef idx="1">
          <a:scrgbClr r="0" g="0" b="0"/>
        </a:fillRef>
        <a:effectRef idx="2">
          <a:scrgbClr r="0" g="0" b="0"/>
        </a:effectRef>
        <a:fontRef idx="minor">
          <a:schemeClr val="lt1"/>
        </a:fontRef>
      </dsp:style>
      <dsp:txBody>
        <a:bodyPr spcFirstLastPara="0" vert="horz" wrap="square" lIns="30480" tIns="30480" rIns="30480" bIns="30480" numCol="1" spcCol="1270" anchor="ctr" anchorCtr="0">
          <a:noAutofit/>
          <a:sp3d extrusionH="28000" prstMaterial="matte"/>
        </a:bodyPr>
        <a:lstStyle/>
        <a:p>
          <a:pPr lvl="0" algn="ctr" defTabSz="1066800">
            <a:lnSpc>
              <a:spcPct val="90000"/>
            </a:lnSpc>
            <a:spcBef>
              <a:spcPct val="0"/>
            </a:spcBef>
            <a:spcAft>
              <a:spcPct val="35000"/>
            </a:spcAft>
          </a:pPr>
          <a:r>
            <a:rPr lang="en-ZA" sz="2400" kern="1200" dirty="0" smtClean="0"/>
            <a:t>Starting of BR Proceedings and appointment of </a:t>
          </a:r>
          <a:r>
            <a:rPr lang="en-ZA" sz="1900" kern="1200" dirty="0" smtClean="0"/>
            <a:t>BRP</a:t>
          </a:r>
          <a:endParaRPr lang="en-ZA" sz="1900" kern="1200" dirty="0"/>
        </a:p>
      </dsp:txBody>
      <dsp:txXfrm>
        <a:off x="5185135" y="1336469"/>
        <a:ext cx="1824228" cy="1216152"/>
      </dsp:txXfrm>
    </dsp:sp>
    <dsp:sp modelId="{BB313C6A-7CF7-4E65-9E5B-9F3E8E24EEBD}">
      <dsp:nvSpPr>
        <dsp:cNvPr id="0" name=""/>
        <dsp:cNvSpPr/>
      </dsp:nvSpPr>
      <dsp:spPr>
        <a:xfrm>
          <a:off x="2367509" y="569564"/>
          <a:ext cx="5675376" cy="5675376"/>
        </a:xfrm>
        <a:prstGeom prst="pie">
          <a:avLst>
            <a:gd name="adj1" fmla="val 20520000"/>
            <a:gd name="adj2" fmla="val 3240000"/>
          </a:avLst>
        </a:prstGeom>
        <a:solidFill>
          <a:schemeClr val="accent3">
            <a:hueOff val="2812566"/>
            <a:satOff val="-4220"/>
            <a:lumOff val="-686"/>
            <a:alphaOff val="0"/>
          </a:schemeClr>
        </a:solidFill>
        <a:ln>
          <a:noFill/>
        </a:ln>
        <a:effectLst>
          <a:outerShdw blurRad="40000" dist="23000" dir="5400000" rotWithShape="0">
            <a:srgbClr val="000000">
              <a:alpha val="35000"/>
            </a:srgbClr>
          </a:outerShdw>
        </a:effectLst>
        <a:sp3d extrusionH="152250" prstMaterial="matte">
          <a:bevelT w="165100" prst="coolSlant"/>
        </a:sp3d>
      </dsp:spPr>
      <dsp:style>
        <a:lnRef idx="0">
          <a:scrgbClr r="0" g="0" b="0"/>
        </a:lnRef>
        <a:fillRef idx="1">
          <a:scrgbClr r="0" g="0" b="0"/>
        </a:fillRef>
        <a:effectRef idx="2">
          <a:scrgbClr r="0" g="0" b="0"/>
        </a:effectRef>
        <a:fontRef idx="minor">
          <a:schemeClr val="lt1"/>
        </a:fontRef>
      </dsp:style>
      <dsp:txBody>
        <a:bodyPr spcFirstLastPara="0" vert="horz" wrap="square" lIns="30480" tIns="30480" rIns="30480" bIns="30480" numCol="1" spcCol="1270" anchor="ctr" anchorCtr="0">
          <a:noAutofit/>
          <a:sp3d extrusionH="28000" prstMaterial="matte"/>
        </a:bodyPr>
        <a:lstStyle/>
        <a:p>
          <a:pPr lvl="0" algn="ctr" defTabSz="1066800">
            <a:lnSpc>
              <a:spcPct val="90000"/>
            </a:lnSpc>
            <a:spcBef>
              <a:spcPct val="0"/>
            </a:spcBef>
            <a:spcAft>
              <a:spcPct val="35000"/>
            </a:spcAft>
          </a:pPr>
          <a:r>
            <a:rPr lang="en-ZA" sz="2400" kern="1200" dirty="0" smtClean="0"/>
            <a:t>Assessment of Entity Affairs</a:t>
          </a:r>
          <a:endParaRPr lang="en-ZA" sz="2400" kern="1200" dirty="0"/>
        </a:p>
      </dsp:txBody>
      <dsp:txXfrm>
        <a:off x="6022721" y="3162670"/>
        <a:ext cx="1689100" cy="1351280"/>
      </dsp:txXfrm>
    </dsp:sp>
    <dsp:sp modelId="{056C12B7-769D-498B-99B7-1FAC3BE6DDAA}">
      <dsp:nvSpPr>
        <dsp:cNvPr id="0" name=""/>
        <dsp:cNvSpPr/>
      </dsp:nvSpPr>
      <dsp:spPr>
        <a:xfrm>
          <a:off x="2239137" y="662802"/>
          <a:ext cx="5675376" cy="5675376"/>
        </a:xfrm>
        <a:prstGeom prst="pie">
          <a:avLst>
            <a:gd name="adj1" fmla="val 3240000"/>
            <a:gd name="adj2" fmla="val 7560000"/>
          </a:avLst>
        </a:prstGeom>
        <a:solidFill>
          <a:schemeClr val="accent3">
            <a:hueOff val="5625132"/>
            <a:satOff val="-8440"/>
            <a:lumOff val="-1373"/>
            <a:alphaOff val="0"/>
          </a:schemeClr>
        </a:solidFill>
        <a:ln>
          <a:noFill/>
        </a:ln>
        <a:effectLst>
          <a:outerShdw blurRad="40000" dist="23000" dir="5400000" rotWithShape="0">
            <a:srgbClr val="000000">
              <a:alpha val="35000"/>
            </a:srgbClr>
          </a:outerShdw>
        </a:effectLst>
        <a:sp3d extrusionH="152250" prstMaterial="matte">
          <a:bevelT w="165100" prst="coolSlant"/>
        </a:sp3d>
      </dsp:spPr>
      <dsp:style>
        <a:lnRef idx="0">
          <a:scrgbClr r="0" g="0" b="0"/>
        </a:lnRef>
        <a:fillRef idx="1">
          <a:scrgbClr r="0" g="0" b="0"/>
        </a:fillRef>
        <a:effectRef idx="2">
          <a:scrgbClr r="0" g="0" b="0"/>
        </a:effectRef>
        <a:fontRef idx="minor">
          <a:schemeClr val="lt1"/>
        </a:fontRef>
      </dsp:style>
      <dsp:txBody>
        <a:bodyPr spcFirstLastPara="0" vert="horz" wrap="square" lIns="30480" tIns="30480" rIns="30480" bIns="30480" numCol="1" spcCol="1270" anchor="ctr" anchorCtr="0">
          <a:noAutofit/>
          <a:sp3d extrusionH="28000" prstMaterial="matte"/>
        </a:bodyPr>
        <a:lstStyle/>
        <a:p>
          <a:pPr lvl="0" algn="ctr" defTabSz="1066800">
            <a:lnSpc>
              <a:spcPct val="90000"/>
            </a:lnSpc>
            <a:spcBef>
              <a:spcPct val="0"/>
            </a:spcBef>
            <a:spcAft>
              <a:spcPct val="35000"/>
            </a:spcAft>
          </a:pPr>
          <a:r>
            <a:rPr lang="en-ZA" sz="2400" kern="1200" dirty="0" smtClean="0"/>
            <a:t>Business Rescue Plan</a:t>
          </a:r>
          <a:endParaRPr lang="en-ZA" sz="2400" kern="1200" dirty="0"/>
        </a:p>
      </dsp:txBody>
      <dsp:txXfrm>
        <a:off x="4266057" y="4649078"/>
        <a:ext cx="1621536" cy="1486408"/>
      </dsp:txXfrm>
    </dsp:sp>
    <dsp:sp modelId="{140D772C-0E31-4628-B7A8-1A12790141CD}">
      <dsp:nvSpPr>
        <dsp:cNvPr id="0" name=""/>
        <dsp:cNvSpPr/>
      </dsp:nvSpPr>
      <dsp:spPr>
        <a:xfrm>
          <a:off x="2110765" y="569564"/>
          <a:ext cx="5675376" cy="5675376"/>
        </a:xfrm>
        <a:prstGeom prst="pie">
          <a:avLst>
            <a:gd name="adj1" fmla="val 7560000"/>
            <a:gd name="adj2" fmla="val 11880000"/>
          </a:avLst>
        </a:prstGeom>
        <a:solidFill>
          <a:schemeClr val="accent3">
            <a:hueOff val="8437698"/>
            <a:satOff val="-12660"/>
            <a:lumOff val="-2059"/>
            <a:alphaOff val="0"/>
          </a:schemeClr>
        </a:solidFill>
        <a:ln>
          <a:noFill/>
        </a:ln>
        <a:effectLst>
          <a:outerShdw blurRad="40000" dist="23000" dir="5400000" rotWithShape="0">
            <a:srgbClr val="000000">
              <a:alpha val="35000"/>
            </a:srgbClr>
          </a:outerShdw>
        </a:effectLst>
        <a:sp3d extrusionH="152250" prstMaterial="matte">
          <a:bevelT w="165100" prst="coolSlant"/>
        </a:sp3d>
      </dsp:spPr>
      <dsp:style>
        <a:lnRef idx="0">
          <a:scrgbClr r="0" g="0" b="0"/>
        </a:lnRef>
        <a:fillRef idx="1">
          <a:scrgbClr r="0" g="0" b="0"/>
        </a:fillRef>
        <a:effectRef idx="2">
          <a:scrgbClr r="0" g="0" b="0"/>
        </a:effectRef>
        <a:fontRef idx="minor">
          <a:schemeClr val="lt1"/>
        </a:fontRef>
      </dsp:style>
      <dsp:txBody>
        <a:bodyPr spcFirstLastPara="0" vert="horz" wrap="square" lIns="30480" tIns="30480" rIns="30480" bIns="30480" numCol="1" spcCol="1270" anchor="ctr" anchorCtr="0">
          <a:noAutofit/>
          <a:sp3d extrusionH="28000" prstMaterial="matte"/>
        </a:bodyPr>
        <a:lstStyle/>
        <a:p>
          <a:pPr lvl="0" algn="ctr" defTabSz="1066800">
            <a:lnSpc>
              <a:spcPct val="90000"/>
            </a:lnSpc>
            <a:spcBef>
              <a:spcPct val="0"/>
            </a:spcBef>
            <a:spcAft>
              <a:spcPct val="35000"/>
            </a:spcAft>
          </a:pPr>
          <a:r>
            <a:rPr lang="en-ZA" sz="2400" kern="1200" dirty="0" smtClean="0"/>
            <a:t>Implementation of Plan</a:t>
          </a:r>
          <a:endParaRPr lang="en-ZA" sz="2400" kern="1200" dirty="0"/>
        </a:p>
      </dsp:txBody>
      <dsp:txXfrm>
        <a:off x="2441829" y="3162670"/>
        <a:ext cx="1689100" cy="1351280"/>
      </dsp:txXfrm>
    </dsp:sp>
    <dsp:sp modelId="{80AC114C-B68E-4074-9E35-2DE08A82FE9B}">
      <dsp:nvSpPr>
        <dsp:cNvPr id="0" name=""/>
        <dsp:cNvSpPr/>
      </dsp:nvSpPr>
      <dsp:spPr>
        <a:xfrm>
          <a:off x="2159411" y="418221"/>
          <a:ext cx="5675376" cy="5675376"/>
        </a:xfrm>
        <a:prstGeom prst="pie">
          <a:avLst>
            <a:gd name="adj1" fmla="val 11880000"/>
            <a:gd name="adj2" fmla="val 16200000"/>
          </a:avLst>
        </a:prstGeom>
        <a:solidFill>
          <a:schemeClr val="accent3">
            <a:hueOff val="11250264"/>
            <a:satOff val="-16880"/>
            <a:lumOff val="-2745"/>
            <a:alphaOff val="0"/>
          </a:schemeClr>
        </a:solidFill>
        <a:ln>
          <a:noFill/>
        </a:ln>
        <a:effectLst>
          <a:outerShdw blurRad="40000" dist="23000" dir="5400000" rotWithShape="0">
            <a:srgbClr val="000000">
              <a:alpha val="35000"/>
            </a:srgbClr>
          </a:outerShdw>
        </a:effectLst>
        <a:sp3d extrusionH="152250" prstMaterial="matte">
          <a:bevelT w="165100" prst="coolSlant"/>
        </a:sp3d>
      </dsp:spPr>
      <dsp:style>
        <a:lnRef idx="0">
          <a:scrgbClr r="0" g="0" b="0"/>
        </a:lnRef>
        <a:fillRef idx="1">
          <a:scrgbClr r="0" g="0" b="0"/>
        </a:fillRef>
        <a:effectRef idx="2">
          <a:scrgbClr r="0" g="0" b="0"/>
        </a:effectRef>
        <a:fontRef idx="minor">
          <a:schemeClr val="lt1"/>
        </a:fontRef>
      </dsp:style>
      <dsp:txBody>
        <a:bodyPr spcFirstLastPara="0" vert="horz" wrap="square" lIns="30480" tIns="30480" rIns="30480" bIns="30480" numCol="1" spcCol="1270" anchor="ctr" anchorCtr="0">
          <a:noAutofit/>
          <a:sp3d extrusionH="28000" prstMaterial="matte"/>
        </a:bodyPr>
        <a:lstStyle/>
        <a:p>
          <a:pPr lvl="0" algn="ctr" defTabSz="1066800">
            <a:lnSpc>
              <a:spcPct val="90000"/>
            </a:lnSpc>
            <a:spcBef>
              <a:spcPct val="0"/>
            </a:spcBef>
            <a:spcAft>
              <a:spcPct val="35000"/>
            </a:spcAft>
          </a:pPr>
          <a:r>
            <a:rPr lang="en-ZA" sz="2400" kern="1200" dirty="0" smtClean="0"/>
            <a:t>Substantial Implementation</a:t>
          </a:r>
          <a:endParaRPr lang="en-ZA" sz="2400" kern="1200" dirty="0"/>
        </a:p>
      </dsp:txBody>
      <dsp:txXfrm>
        <a:off x="3049905" y="1372224"/>
        <a:ext cx="1824228" cy="1216152"/>
      </dsp:txXfrm>
    </dsp:sp>
    <dsp:sp modelId="{E5A69149-6900-4AF3-A489-C1365AAA0AB4}">
      <dsp:nvSpPr>
        <dsp:cNvPr id="0" name=""/>
        <dsp:cNvSpPr/>
      </dsp:nvSpPr>
      <dsp:spPr>
        <a:xfrm>
          <a:off x="1872881" y="31133"/>
          <a:ext cx="6378041" cy="6378041"/>
        </a:xfrm>
        <a:prstGeom prst="circularArrow">
          <a:avLst>
            <a:gd name="adj1" fmla="val 5085"/>
            <a:gd name="adj2" fmla="val 327528"/>
            <a:gd name="adj3" fmla="val 20192361"/>
            <a:gd name="adj4" fmla="val 16200324"/>
            <a:gd name="adj5" fmla="val 5932"/>
          </a:avLst>
        </a:prstGeom>
        <a:solidFill>
          <a:schemeClr val="accent3">
            <a:hueOff val="0"/>
            <a:satOff val="0"/>
            <a:lumOff val="0"/>
            <a:alphaOff val="0"/>
          </a:schemeClr>
        </a:solidFill>
        <a:ln>
          <a:noFill/>
        </a:ln>
        <a:effectLst>
          <a:outerShdw blurRad="40000" dist="23000" dir="5400000" rotWithShape="0">
            <a:srgbClr val="000000">
              <a:alpha val="35000"/>
            </a:srgbClr>
          </a:outerShdw>
        </a:effectLst>
        <a:sp3d prstMaterial="matte"/>
      </dsp:spPr>
      <dsp:style>
        <a:lnRef idx="0">
          <a:scrgbClr r="0" g="0" b="0"/>
        </a:lnRef>
        <a:fillRef idx="1">
          <a:scrgbClr r="0" g="0" b="0"/>
        </a:fillRef>
        <a:effectRef idx="2">
          <a:scrgbClr r="0" g="0" b="0"/>
        </a:effectRef>
        <a:fontRef idx="minor">
          <a:schemeClr val="lt1"/>
        </a:fontRef>
      </dsp:style>
    </dsp:sp>
    <dsp:sp modelId="{FB9E5C0D-A42B-4B0D-96AF-F940411661D4}">
      <dsp:nvSpPr>
        <dsp:cNvPr id="0" name=""/>
        <dsp:cNvSpPr/>
      </dsp:nvSpPr>
      <dsp:spPr>
        <a:xfrm>
          <a:off x="2016568" y="218181"/>
          <a:ext cx="6378041" cy="6378041"/>
        </a:xfrm>
        <a:prstGeom prst="circularArrow">
          <a:avLst>
            <a:gd name="adj1" fmla="val 5085"/>
            <a:gd name="adj2" fmla="val 327528"/>
            <a:gd name="adj3" fmla="val 2912753"/>
            <a:gd name="adj4" fmla="val 20519953"/>
            <a:gd name="adj5" fmla="val 5932"/>
          </a:avLst>
        </a:prstGeom>
        <a:solidFill>
          <a:schemeClr val="accent3">
            <a:hueOff val="2812566"/>
            <a:satOff val="-4220"/>
            <a:lumOff val="-686"/>
            <a:alphaOff val="0"/>
          </a:schemeClr>
        </a:solidFill>
        <a:ln>
          <a:noFill/>
        </a:ln>
        <a:effectLst>
          <a:outerShdw blurRad="40000" dist="23000" dir="5400000" rotWithShape="0">
            <a:srgbClr val="000000">
              <a:alpha val="35000"/>
            </a:srgbClr>
          </a:outerShdw>
        </a:effectLst>
        <a:sp3d prstMaterial="matte"/>
      </dsp:spPr>
      <dsp:style>
        <a:lnRef idx="0">
          <a:scrgbClr r="0" g="0" b="0"/>
        </a:lnRef>
        <a:fillRef idx="1">
          <a:scrgbClr r="0" g="0" b="0"/>
        </a:fillRef>
        <a:effectRef idx="2">
          <a:scrgbClr r="0" g="0" b="0"/>
        </a:effectRef>
        <a:fontRef idx="minor">
          <a:schemeClr val="lt1"/>
        </a:fontRef>
      </dsp:style>
    </dsp:sp>
    <dsp:sp modelId="{967448AA-9806-4947-A6A3-C3DD95AFA4E5}">
      <dsp:nvSpPr>
        <dsp:cNvPr id="0" name=""/>
        <dsp:cNvSpPr/>
      </dsp:nvSpPr>
      <dsp:spPr>
        <a:xfrm>
          <a:off x="1887804" y="311705"/>
          <a:ext cx="6378041" cy="6378041"/>
        </a:xfrm>
        <a:prstGeom prst="circularArrow">
          <a:avLst>
            <a:gd name="adj1" fmla="val 5085"/>
            <a:gd name="adj2" fmla="val 327528"/>
            <a:gd name="adj3" fmla="val 7232777"/>
            <a:gd name="adj4" fmla="val 3239695"/>
            <a:gd name="adj5" fmla="val 5932"/>
          </a:avLst>
        </a:prstGeom>
        <a:solidFill>
          <a:schemeClr val="accent3">
            <a:hueOff val="5625132"/>
            <a:satOff val="-8440"/>
            <a:lumOff val="-1373"/>
            <a:alphaOff val="0"/>
          </a:schemeClr>
        </a:solidFill>
        <a:ln>
          <a:noFill/>
        </a:ln>
        <a:effectLst>
          <a:outerShdw blurRad="40000" dist="23000" dir="5400000" rotWithShape="0">
            <a:srgbClr val="000000">
              <a:alpha val="35000"/>
            </a:srgbClr>
          </a:outerShdw>
        </a:effectLst>
        <a:sp3d prstMaterial="matte"/>
      </dsp:spPr>
      <dsp:style>
        <a:lnRef idx="0">
          <a:scrgbClr r="0" g="0" b="0"/>
        </a:lnRef>
        <a:fillRef idx="1">
          <a:scrgbClr r="0" g="0" b="0"/>
        </a:fillRef>
        <a:effectRef idx="2">
          <a:scrgbClr r="0" g="0" b="0"/>
        </a:effectRef>
        <a:fontRef idx="minor">
          <a:schemeClr val="lt1"/>
        </a:fontRef>
      </dsp:style>
    </dsp:sp>
    <dsp:sp modelId="{5C0E5177-FEF3-4998-B036-AA4F96D6BE00}">
      <dsp:nvSpPr>
        <dsp:cNvPr id="0" name=""/>
        <dsp:cNvSpPr/>
      </dsp:nvSpPr>
      <dsp:spPr>
        <a:xfrm>
          <a:off x="1759040" y="218181"/>
          <a:ext cx="6378041" cy="6378041"/>
        </a:xfrm>
        <a:prstGeom prst="circularArrow">
          <a:avLst>
            <a:gd name="adj1" fmla="val 5085"/>
            <a:gd name="adj2" fmla="val 327528"/>
            <a:gd name="adj3" fmla="val 11552519"/>
            <a:gd name="adj4" fmla="val 7559718"/>
            <a:gd name="adj5" fmla="val 5932"/>
          </a:avLst>
        </a:prstGeom>
        <a:solidFill>
          <a:schemeClr val="accent3">
            <a:hueOff val="8437698"/>
            <a:satOff val="-12660"/>
            <a:lumOff val="-2059"/>
            <a:alphaOff val="0"/>
          </a:schemeClr>
        </a:solidFill>
        <a:ln>
          <a:noFill/>
        </a:ln>
        <a:effectLst>
          <a:outerShdw blurRad="40000" dist="23000" dir="5400000" rotWithShape="0">
            <a:srgbClr val="000000">
              <a:alpha val="35000"/>
            </a:srgbClr>
          </a:outerShdw>
        </a:effectLst>
        <a:sp3d prstMaterial="matte"/>
      </dsp:spPr>
      <dsp:style>
        <a:lnRef idx="0">
          <a:scrgbClr r="0" g="0" b="0"/>
        </a:lnRef>
        <a:fillRef idx="1">
          <a:scrgbClr r="0" g="0" b="0"/>
        </a:fillRef>
        <a:effectRef idx="2">
          <a:scrgbClr r="0" g="0" b="0"/>
        </a:effectRef>
        <a:fontRef idx="minor">
          <a:schemeClr val="lt1"/>
        </a:fontRef>
      </dsp:style>
    </dsp:sp>
    <dsp:sp modelId="{309EE359-4896-4D34-B311-30BE36972F60}">
      <dsp:nvSpPr>
        <dsp:cNvPr id="0" name=""/>
        <dsp:cNvSpPr/>
      </dsp:nvSpPr>
      <dsp:spPr>
        <a:xfrm>
          <a:off x="1808346" y="66888"/>
          <a:ext cx="6378041" cy="6378041"/>
        </a:xfrm>
        <a:prstGeom prst="circularArrow">
          <a:avLst>
            <a:gd name="adj1" fmla="val 5085"/>
            <a:gd name="adj2" fmla="val 327528"/>
            <a:gd name="adj3" fmla="val 15872148"/>
            <a:gd name="adj4" fmla="val 11880111"/>
            <a:gd name="adj5" fmla="val 5932"/>
          </a:avLst>
        </a:prstGeom>
        <a:solidFill>
          <a:schemeClr val="accent3">
            <a:hueOff val="11250264"/>
            <a:satOff val="-16880"/>
            <a:lumOff val="-2745"/>
            <a:alphaOff val="0"/>
          </a:schemeClr>
        </a:solidFill>
        <a:ln>
          <a:noFill/>
        </a:ln>
        <a:effectLst>
          <a:outerShdw blurRad="40000" dist="23000" dir="5400000" rotWithShape="0">
            <a:srgbClr val="000000">
              <a:alpha val="35000"/>
            </a:srgbClr>
          </a:outerShdw>
        </a:effectLst>
        <a:sp3d prstMaterial="matte"/>
      </dsp:spPr>
      <dsp:style>
        <a:lnRef idx="0">
          <a:scrgbClr r="0" g="0" b="0"/>
        </a:lnRef>
        <a:fillRef idx="1">
          <a:scrgbClr r="0" g="0" b="0"/>
        </a:fillRef>
        <a:effectRef idx="2">
          <a:scrgbClr r="0" g="0" b="0"/>
        </a:effectRef>
        <a:fontRef idx="minor">
          <a:schemeClr val="lt1"/>
        </a:fontRef>
      </dsp:style>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054CA29-93CF-4885-B29A-4A2E7658C8AC}">
      <dsp:nvSpPr>
        <dsp:cNvPr id="0" name=""/>
        <dsp:cNvSpPr/>
      </dsp:nvSpPr>
      <dsp:spPr>
        <a:xfrm>
          <a:off x="2340669" y="646301"/>
          <a:ext cx="5675376" cy="5675376"/>
        </a:xfrm>
        <a:prstGeom prst="ellipse">
          <a:avLst/>
        </a:prstGeom>
        <a:solidFill>
          <a:schemeClr val="accent3">
            <a:hueOff val="0"/>
            <a:satOff val="0"/>
            <a:lumOff val="0"/>
            <a:alphaOff val="0"/>
          </a:schemeClr>
        </a:solidFill>
        <a:ln>
          <a:noFill/>
        </a:ln>
        <a:effectLst>
          <a:outerShdw blurRad="40000" dist="23000" dir="5400000" rotWithShape="0">
            <a:srgbClr val="000000">
              <a:alpha val="35000"/>
            </a:srgbClr>
          </a:outerShdw>
        </a:effectLst>
        <a:sp3d extrusionH="152250" prstMaterial="matte">
          <a:bevelT w="165100" prst="coolSlant"/>
        </a:sp3d>
      </dsp:spPr>
      <dsp:style>
        <a:lnRef idx="0">
          <a:scrgbClr r="0" g="0" b="0"/>
        </a:lnRef>
        <a:fillRef idx="1">
          <a:scrgbClr r="0" g="0" b="0"/>
        </a:fillRef>
        <a:effectRef idx="2">
          <a:scrgbClr r="0" g="0" b="0"/>
        </a:effectRef>
        <a:fontRef idx="minor">
          <a:schemeClr val="lt1"/>
        </a:fontRef>
      </dsp:style>
      <dsp:txBody>
        <a:bodyPr spcFirstLastPara="0" vert="horz" wrap="square" lIns="40640" tIns="40640" rIns="40640" bIns="40640" numCol="1" spcCol="1270" anchor="ctr" anchorCtr="0">
          <a:noAutofit/>
          <a:sp3d extrusionH="28000" prstMaterial="matte"/>
        </a:bodyPr>
        <a:lstStyle/>
        <a:p>
          <a:pPr lvl="0" algn="ctr" defTabSz="1422400">
            <a:lnSpc>
              <a:spcPct val="90000"/>
            </a:lnSpc>
            <a:spcBef>
              <a:spcPct val="0"/>
            </a:spcBef>
            <a:spcAft>
              <a:spcPct val="35000"/>
            </a:spcAft>
          </a:pPr>
          <a:r>
            <a:rPr lang="en-ZA" sz="3200" kern="1200" dirty="0" smtClean="0"/>
            <a:t>Starting of BR Proceedings and appointment of </a:t>
          </a:r>
          <a:r>
            <a:rPr lang="en-ZA" sz="2400" kern="1200" dirty="0" smtClean="0"/>
            <a:t>BRP</a:t>
          </a:r>
          <a:endParaRPr lang="en-ZA" sz="2400" kern="1200" dirty="0"/>
        </a:p>
      </dsp:txBody>
      <dsp:txXfrm>
        <a:off x="3286565" y="1592197"/>
        <a:ext cx="3783584" cy="3783584"/>
      </dsp:txXfrm>
    </dsp:sp>
    <dsp:sp modelId="{9F3453E8-BCAA-44F5-A2C0-B2D8E5E1DB38}">
      <dsp:nvSpPr>
        <dsp:cNvPr id="0" name=""/>
        <dsp:cNvSpPr/>
      </dsp:nvSpPr>
      <dsp:spPr>
        <a:xfrm>
          <a:off x="2007337" y="294911"/>
          <a:ext cx="6378041" cy="6378041"/>
        </a:xfrm>
        <a:prstGeom prst="circularArrow">
          <a:avLst>
            <a:gd name="adj1" fmla="val 5085"/>
            <a:gd name="adj2" fmla="val 327528"/>
            <a:gd name="adj3" fmla="val 15850665"/>
            <a:gd name="adj4" fmla="val 16221806"/>
            <a:gd name="adj5" fmla="val 5932"/>
          </a:avLst>
        </a:prstGeom>
        <a:solidFill>
          <a:schemeClr val="accent3">
            <a:hueOff val="0"/>
            <a:satOff val="0"/>
            <a:lumOff val="0"/>
            <a:alphaOff val="0"/>
          </a:schemeClr>
        </a:solidFill>
        <a:ln>
          <a:noFill/>
        </a:ln>
        <a:effectLst>
          <a:outerShdw blurRad="40000" dist="23000" dir="5400000" rotWithShape="0">
            <a:srgbClr val="000000">
              <a:alpha val="35000"/>
            </a:srgbClr>
          </a:outerShdw>
        </a:effectLst>
        <a:sp3d prstMaterial="matte"/>
      </dsp:spPr>
      <dsp:style>
        <a:lnRef idx="0">
          <a:scrgbClr r="0" g="0" b="0"/>
        </a:lnRef>
        <a:fillRef idx="1">
          <a:scrgbClr r="0" g="0" b="0"/>
        </a:fillRef>
        <a:effectRef idx="2">
          <a:scrgbClr r="0" g="0" b="0"/>
        </a:effectRef>
        <a:fontRef idx="minor">
          <a:schemeClr val="lt1"/>
        </a:fontRef>
      </dsp:style>
    </dsp:sp>
  </dsp:spTree>
</dsp:drawing>
</file>

<file path=ppt/diagrams/layout1.xml><?xml version="1.0" encoding="utf-8"?>
<dgm:layoutDef xmlns:dgm="http://schemas.openxmlformats.org/drawingml/2006/diagram" xmlns:a="http://schemas.openxmlformats.org/drawingml/2006/main" uniqueId="urn:microsoft.com/office/officeart/2005/8/layout/cycle8">
  <dgm:title val=""/>
  <dgm:desc val=""/>
  <dgm:catLst>
    <dgm:cat type="cycle" pri="7000"/>
  </dgm:catLst>
  <dgm:sampData useDef="1">
    <dgm:dataModel>
      <dgm:ptLst/>
      <dgm:bg/>
      <dgm:whole/>
    </dgm:dataModel>
  </dgm:sampData>
  <dgm:styleData useDef="1">
    <dgm:dataModel>
      <dgm:ptLst/>
      <dgm:bg/>
      <dgm:whole/>
    </dgm:dataModel>
  </dgm:styleData>
  <dgm:clrData>
    <dgm:dataModel>
      <dgm:ptLst>
        <dgm:pt modelId="0" type="doc"/>
        <dgm:pt modelId="1"/>
        <dgm:pt modelId="2"/>
        <dgm:pt modelId="3"/>
        <dgm:pt modelId="4"/>
        <dgm:pt modelId="5"/>
      </dgm:ptLst>
      <dgm:cxnLst>
        <dgm:cxn modelId="7" srcId="0" destId="1" srcOrd="0" destOrd="0"/>
        <dgm:cxn modelId="8" srcId="0" destId="2" srcOrd="1" destOrd="0"/>
        <dgm:cxn modelId="9" srcId="0" destId="3" srcOrd="2" destOrd="0"/>
        <dgm:cxn modelId="10" srcId="0" destId="4" srcOrd="3" destOrd="0"/>
        <dgm:cxn modelId="11" srcId="0" destId="5" srcOrd="4" destOrd="0"/>
      </dgm:cxnLst>
      <dgm:bg/>
      <dgm:whole/>
    </dgm:dataModel>
  </dgm:clrData>
  <dgm:layoutNode name="compositeShape">
    <dgm:varLst>
      <dgm:chMax val="7"/>
      <dgm:dir/>
      <dgm:resizeHandles val="exact"/>
    </dgm:varLst>
    <dgm:alg type="composite">
      <dgm:param type="horzAlign" val="ctr"/>
      <dgm:param type="vertAlign" val="mid"/>
      <dgm:param type="ar" val="1"/>
    </dgm:alg>
    <dgm:shape xmlns:r="http://schemas.openxmlformats.org/officeDocument/2006/relationships" r:blip="">
      <dgm:adjLst/>
    </dgm:shape>
    <dgm:presOf/>
    <dgm:choose name="Name0">
      <dgm:if name="Name1" axis="ch" ptType="node" func="cnt" op="equ" val="1">
        <dgm:constrLst>
          <dgm:constr type="l" for="ch" forName="wedge1" refType="w" fact="0.08"/>
          <dgm:constr type="t" for="ch" forName="wedge1" refType="w" fact="0.08"/>
          <dgm:constr type="w" for="ch" forName="wedge1" refType="w" fact="0.84"/>
          <dgm:constr type="h" for="ch" forName="wedge1" refType="h" fact="0.84"/>
          <dgm:constr type="l" for="ch" forName="dummy1a" refType="w" fact="0.5"/>
          <dgm:constr type="t" for="ch" forName="dummy1a" refType="h" fact="0.08"/>
          <dgm:constr type="l" for="ch" forName="dummy1b" refType="w" fact="0.5"/>
          <dgm:constr type="t" for="ch" forName="dummy1b" refType="h" fact="0.08"/>
          <dgm:constr type="l" for="ch" forName="wedge1Tx" refType="w" fact="0.22"/>
          <dgm:constr type="t" for="ch" forName="wedge1Tx" refType="h" fact="0.22"/>
          <dgm:constr type="w" for="ch" forName="wedge1Tx" refType="w" fact="0.56"/>
          <dgm:constr type="h" for="ch" forName="wedge1Tx" refType="h" fact="0.56"/>
          <dgm:constr type="h" for="ch" forName="arrowWedge1single" refType="w" fact="0.08"/>
          <dgm:constr type="diam" for="ch" forName="arrowWedge1single" refType="w" fact="0.84"/>
          <dgm:constr type="l" for="ch" forName="arrowWedge1single" refType="w" fact="0.5"/>
          <dgm:constr type="t" for="ch" forName="arrowWedge1single" refType="w" fact="0.5"/>
          <dgm:constr type="primFontSz" for="ch" ptType="node" op="equ"/>
        </dgm:constrLst>
      </dgm:if>
      <dgm:if name="Name2" axis="ch" ptType="node" func="cnt" op="equ" val="2">
        <dgm:constrLst>
          <dgm:constr type="l" for="ch" forName="wedge1" refType="w" fact="0.1"/>
          <dgm:constr type="t" for="ch" forName="wedge1" refType="w" fact="0.08"/>
          <dgm:constr type="w" for="ch" forName="wedge1" refType="w" fact="0.84"/>
          <dgm:constr type="h" for="ch" forName="wedge1" refType="h" fact="0.84"/>
          <dgm:constr type="l" for="ch" forName="dummy1a" refType="w" fact="0.52"/>
          <dgm:constr type="t" for="ch" forName="dummy1a" refType="h" fact="0.08"/>
          <dgm:constr type="l" for="ch" forName="dummy1b" refType="w" fact="0.52"/>
          <dgm:constr type="t" for="ch" forName="dummy1b" refType="h" fact="0.92"/>
          <dgm:constr type="l" for="ch" forName="wedge1Tx" refType="w" fact="0.559"/>
          <dgm:constr type="t" for="ch" forName="wedge1Tx" refType="h" fact="0.3"/>
          <dgm:constr type="w" for="ch" forName="wedge1Tx" refType="w" fact="0.3"/>
          <dgm:constr type="h" for="ch" forName="wedge1Tx" refType="h" fact="0.4"/>
          <dgm:constr type="l" for="ch" forName="wedge2" refType="w" fact="0.06"/>
          <dgm:constr type="t" for="ch" forName="wedge2" refType="w" fact="0.08"/>
          <dgm:constr type="w" for="ch" forName="wedge2" refType="w" fact="0.84"/>
          <dgm:constr type="h" for="ch" forName="wedge2" refType="h" fact="0.84"/>
          <dgm:constr type="l" for="ch" forName="dummy2a" refType="w" fact="0.48"/>
          <dgm:constr type="t" for="ch" forName="dummy2a" refType="h" fact="0.92"/>
          <dgm:constr type="l" for="ch" forName="dummy2b" refType="w" fact="0.48"/>
          <dgm:constr type="t" for="ch" forName="dummy2b" refType="h" fact="0.08"/>
          <dgm:constr type="r" for="ch" forName="wedge2Tx" refType="w" fact="0.441"/>
          <dgm:constr type="t" for="ch" forName="wedge2Tx" refType="h" fact="0.3"/>
          <dgm:constr type="w" for="ch" forName="wedge2Tx" refType="w" fact="0.3"/>
          <dgm:constr type="h" for="ch" forName="wedge2Tx" refType="h" fact="0.4"/>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primFontSz" for="ch" ptType="node" op="equ"/>
        </dgm:constrLst>
      </dgm:if>
      <dgm:if name="Name3" axis="ch" ptType="node" func="cnt" op="equ" val="3">
        <dgm:constrLst>
          <dgm:constr type="l" for="ch" forName="wedge1" refType="w" fact="0.0973"/>
          <dgm:constr type="t" for="ch" forName="wedge1" refType="w" fact="0.07"/>
          <dgm:constr type="w" for="ch" forName="wedge1" refType="w" fact="0.84"/>
          <dgm:constr type="h" for="ch" forName="wedge1" refType="h" fact="0.84"/>
          <dgm:constr type="l" for="ch" forName="dummy1a" refType="w" fact="0.5173"/>
          <dgm:constr type="t" for="ch" forName="dummy1a" refType="h" fact="0.07"/>
          <dgm:constr type="l" for="ch" forName="dummy1b" refType="w" fact="0.8811"/>
          <dgm:constr type="t" for="ch" forName="dummy1b" refType="h" fact="0.7"/>
          <dgm:constr type="l" for="ch" forName="wedge1Tx" refType="w" fact="0.54"/>
          <dgm:constr type="t" for="ch" forName="wedge1Tx" refType="h" fact="0.248"/>
          <dgm:constr type="w" for="ch" forName="wedge1Tx" refType="w" fact="0.3"/>
          <dgm:constr type="h" for="ch" forName="wedge1Tx" refType="h" fact="0.25"/>
          <dgm:constr type="l" for="ch" forName="wedge2" refType="w" fact="0.08"/>
          <dgm:constr type="t" for="ch" forName="wedge2" refType="w" fact="0.1"/>
          <dgm:constr type="w" for="ch" forName="wedge2" refType="w" fact="0.84"/>
          <dgm:constr type="h" for="ch" forName="wedge2" refType="h" fact="0.84"/>
          <dgm:constr type="l" for="ch" forName="dummy2a" refType="w" fact="0.8637"/>
          <dgm:constr type="t" for="ch" forName="dummy2a" refType="h" fact="0.73"/>
          <dgm:constr type="l" for="ch" forName="dummy2b" refType="w" fact="0.1363"/>
          <dgm:constr type="t" for="ch" forName="dummy2b" refType="h" fact="0.73"/>
          <dgm:constr type="l" for="ch" forName="wedge2Tx" refType="w" fact="0.28"/>
          <dgm:constr type="t" for="ch" forName="wedge2Tx" refType="h" fact="0.645"/>
          <dgm:constr type="w" for="ch" forName="wedge2Tx" refType="w" fact="0.45"/>
          <dgm:constr type="h" for="ch" forName="wedge2Tx" refType="h" fact="0.22"/>
          <dgm:constr type="l" for="ch" forName="wedge3" refType="w" fact="0.0627"/>
          <dgm:constr type="t" for="ch" forName="wedge3" refType="w" fact="0.07"/>
          <dgm:constr type="w" for="ch" forName="wedge3" refType="w" fact="0.84"/>
          <dgm:constr type="h" for="ch" forName="wedge3" refType="h" fact="0.84"/>
          <dgm:constr type="l" for="ch" forName="dummy3a" refType="w" fact="0.1189"/>
          <dgm:constr type="t" for="ch" forName="dummy3a" refType="h" fact="0.7"/>
          <dgm:constr type="l" for="ch" forName="dummy3b" refType="w" fact="0.4827"/>
          <dgm:constr type="t" for="ch" forName="dummy3b" refType="h" fact="0.07"/>
          <dgm:constr type="r" for="ch" forName="wedge3Tx" refType="w" fact="0.46"/>
          <dgm:constr type="t" for="ch" forName="wedge3Tx" refType="h" fact="0.248"/>
          <dgm:constr type="w" for="ch" forName="wedge3Tx" refType="w" fact="0.3"/>
          <dgm:constr type="h" for="ch" forName="wedge3Tx" refType="h" fact="0.25"/>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primFontSz" for="ch" ptType="node" op="equ"/>
        </dgm:constrLst>
      </dgm:if>
      <dgm:if name="Name4" axis="ch" ptType="node" func="cnt" op="equ" val="4">
        <dgm:constrLst>
          <dgm:constr type="l" for="ch" forName="wedge1" refType="w" fact="0.0941"/>
          <dgm:constr type="t" for="ch" forName="wedge1" refType="w" fact="0.0659"/>
          <dgm:constr type="w" for="ch" forName="wedge1" refType="w" fact="0.84"/>
          <dgm:constr type="h" for="ch" forName="wedge1" refType="h" fact="0.84"/>
          <dgm:constr type="l" for="ch" forName="dummy1a" refType="w" fact="0.5141"/>
          <dgm:constr type="t" for="ch" forName="dummy1a" refType="h" fact="0.0659"/>
          <dgm:constr type="l" for="ch" forName="dummy1b" refType="w" fact="0.9341"/>
          <dgm:constr type="t" for="ch" forName="dummy1b" refType="h" fact="0.4859"/>
          <dgm:constr type="l" for="ch" forName="wedge1Tx" refType="w" fact="0.54"/>
          <dgm:constr type="t" for="ch" forName="wedge1Tx" refType="h" fact="0.24"/>
          <dgm:constr type="w" for="ch" forName="wedge1Tx" refType="w" fact="0.31"/>
          <dgm:constr type="h" for="ch" forName="wedge1Tx" refType="h" fact="0.23"/>
          <dgm:constr type="l" for="ch" forName="wedge2" refType="w" fact="0.0941"/>
          <dgm:constr type="t" for="ch" forName="wedge2" refType="w" fact="0.0941"/>
          <dgm:constr type="w" for="ch" forName="wedge2" refType="w" fact="0.84"/>
          <dgm:constr type="h" for="ch" forName="wedge2" refType="h" fact="0.84"/>
          <dgm:constr type="l" for="ch" forName="dummy2a" refType="w" fact="0.9341"/>
          <dgm:constr type="t" for="ch" forName="dummy2a" refType="h" fact="0.5141"/>
          <dgm:constr type="l" for="ch" forName="dummy2b" refType="w" fact="0.5141"/>
          <dgm:constr type="t" for="ch" forName="dummy2b" refType="h" fact="0.9341"/>
          <dgm:constr type="l" for="ch" forName="wedge2Tx" refType="w" fact="0.54"/>
          <dgm:constr type="t" for="ch" forName="wedge2Tx" refType="h" fact="0.53"/>
          <dgm:constr type="w" for="ch" forName="wedge2Tx" refType="w" fact="0.31"/>
          <dgm:constr type="h" for="ch" forName="wedge2Tx" refType="h" fact="0.23"/>
          <dgm:constr type="l" for="ch" forName="wedge3" refType="w" fact="0.0659"/>
          <dgm:constr type="t" for="ch" forName="wedge3" refType="w" fact="0.0941"/>
          <dgm:constr type="w" for="ch" forName="wedge3" refType="w" fact="0.84"/>
          <dgm:constr type="h" for="ch" forName="wedge3" refType="h" fact="0.84"/>
          <dgm:constr type="l" for="ch" forName="dummy3a" refType="w" fact="0.4859"/>
          <dgm:constr type="t" for="ch" forName="dummy3a" refType="h" fact="0.9341"/>
          <dgm:constr type="l" for="ch" forName="dummy3b" refType="w" fact="0.0659"/>
          <dgm:constr type="t" for="ch" forName="dummy3b" refType="h" fact="0.5141"/>
          <dgm:constr type="r" for="ch" forName="wedge3Tx" refType="w" fact="0.46"/>
          <dgm:constr type="t" for="ch" forName="wedge3Tx" refType="h" fact="0.53"/>
          <dgm:constr type="w" for="ch" forName="wedge3Tx" refType="w" fact="0.31"/>
          <dgm:constr type="h" for="ch" forName="wedge3Tx" refType="h" fact="0.23"/>
          <dgm:constr type="l" for="ch" forName="wedge4" refType="w" fact="0.0659"/>
          <dgm:constr type="t" for="ch" forName="wedge4" refType="h" fact="0.0659"/>
          <dgm:constr type="w" for="ch" forName="wedge4" refType="w" fact="0.84"/>
          <dgm:constr type="h" for="ch" forName="wedge4" refType="h" fact="0.84"/>
          <dgm:constr type="l" for="ch" forName="dummy4a" refType="w" fact="0.0659"/>
          <dgm:constr type="t" for="ch" forName="dummy4a" refType="h" fact="0.4859"/>
          <dgm:constr type="l" for="ch" forName="dummy4b" refType="w" fact="0.4859"/>
          <dgm:constr type="t" for="ch" forName="dummy4b" refType="h" fact="0.0659"/>
          <dgm:constr type="r" for="ch" forName="wedge4Tx" refType="w" fact="0.46"/>
          <dgm:constr type="t" for="ch" forName="wedge4Tx" refType="h" fact="0.24"/>
          <dgm:constr type="w" for="ch" forName="wedge4Tx" refType="w" fact="0.31"/>
          <dgm:constr type="h" for="ch" forName="wedge4Tx" refType="h" fact="0.23"/>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primFontSz" for="ch" ptType="node" op="equ"/>
        </dgm:constrLst>
      </dgm:if>
      <dgm:if name="Name5" axis="ch" ptType="node" func="cnt" op="equ" val="5">
        <dgm:constrLst>
          <dgm:constr type="l" for="ch" forName="wedge1" refType="w" fact="0.0918"/>
          <dgm:constr type="t" for="ch" forName="wedge1" refType="w" fact="0.0638"/>
          <dgm:constr type="w" for="ch" forName="wedge1" refType="w" fact="0.84"/>
          <dgm:constr type="h" for="ch" forName="wedge1" refType="h" fact="0.84"/>
          <dgm:constr type="l" for="ch" forName="dummy1a" refType="w" fact="0.5118"/>
          <dgm:constr type="t" for="ch" forName="dummy1a" refType="h" fact="0.0638"/>
          <dgm:constr type="l" for="ch" forName="dummy1b" refType="w" fact="0.9112"/>
          <dgm:constr type="t" for="ch" forName="dummy1b" refType="h" fact="0.354"/>
          <dgm:constr type="l" for="ch" forName="wedge1Tx" refType="w" fact="0.53"/>
          <dgm:constr type="t" for="ch" forName="wedge1Tx" refType="h" fact="0.205"/>
          <dgm:constr type="w" for="ch" forName="wedge1Tx" refType="w" fact="0.27"/>
          <dgm:constr type="h" for="ch" forName="wedge1Tx" refType="h" fact="0.18"/>
          <dgm:constr type="l" for="ch" forName="wedge2" refType="w" fact="0.099"/>
          <dgm:constr type="t" for="ch" forName="wedge2" refType="w" fact="0.0862"/>
          <dgm:constr type="w" for="ch" forName="wedge2" refType="w" fact="0.84"/>
          <dgm:constr type="h" for="ch" forName="wedge2" refType="h" fact="0.84"/>
          <dgm:constr type="l" for="ch" forName="dummy2a" refType="w" fact="0.9185"/>
          <dgm:constr type="t" for="ch" forName="dummy2a" refType="h" fact="0.3764"/>
          <dgm:constr type="l" for="ch" forName="dummy2b" refType="w" fact="0.7659"/>
          <dgm:constr type="t" for="ch" forName="dummy2b" refType="h" fact="0.846"/>
          <dgm:constr type="l" for="ch" forName="wedge2Tx" refType="w" fact="0.64"/>
          <dgm:constr type="t" for="ch" forName="wedge2Tx" refType="h" fact="0.47"/>
          <dgm:constr type="w" for="ch" forName="wedge2Tx" refType="w" fact="0.25"/>
          <dgm:constr type="h" for="ch" forName="wedge2Tx" refType="h" fact="0.2"/>
          <dgm:constr type="l" for="ch" forName="wedge3" refType="w" fact="0.08"/>
          <dgm:constr type="t" for="ch" forName="wedge3" refType="w" fact="0.1"/>
          <dgm:constr type="w" for="ch" forName="wedge3" refType="w" fact="0.84"/>
          <dgm:constr type="h" for="ch" forName="wedge3" refType="h" fact="0.84"/>
          <dgm:constr type="l" for="ch" forName="dummy3a" refType="w" fact="0.7469"/>
          <dgm:constr type="t" for="ch" forName="dummy3a" refType="h" fact="0.8598"/>
          <dgm:constr type="l" for="ch" forName="dummy3b" refType="w" fact="0.2531"/>
          <dgm:constr type="t" for="ch" forName="dummy3b" refType="h" fact="0.8598"/>
          <dgm:constr type="l" for="ch" forName="wedge3Tx" refType="w" fact="0.38"/>
          <dgm:constr type="t" for="ch" forName="wedge3Tx" refType="h" fact="0.69"/>
          <dgm:constr type="w" for="ch" forName="wedge3Tx" refType="w" fact="0.24"/>
          <dgm:constr type="h" for="ch" forName="wedge3Tx" refType="h" fact="0.22"/>
          <dgm:constr type="l" for="ch" forName="wedge4" refType="w" fact="0.061"/>
          <dgm:constr type="t" for="ch" forName="wedge4" refType="h" fact="0.0862"/>
          <dgm:constr type="w" for="ch" forName="wedge4" refType="w" fact="0.84"/>
          <dgm:constr type="h" for="ch" forName="wedge4" refType="h" fact="0.84"/>
          <dgm:constr type="l" for="ch" forName="dummy4a" refType="w" fact="0.2341"/>
          <dgm:constr type="t" for="ch" forName="dummy4a" refType="h" fact="0.846"/>
          <dgm:constr type="l" for="ch" forName="dummy4b" refType="w" fact="0.0815"/>
          <dgm:constr type="t" for="ch" forName="dummy4b" refType="h" fact="0.3764"/>
          <dgm:constr type="r" for="ch" forName="wedge4Tx" refType="w" fact="0.36"/>
          <dgm:constr type="t" for="ch" forName="wedge4Tx" refType="h" fact="0.47"/>
          <dgm:constr type="w" for="ch" forName="wedge4Tx" refType="w" fact="0.25"/>
          <dgm:constr type="h" for="ch" forName="wedge4Tx" refType="h" fact="0.2"/>
          <dgm:constr type="l" for="ch" forName="wedge5" refType="w" fact="0.0682"/>
          <dgm:constr type="t" for="ch" forName="wedge5" refType="h" fact="0.0638"/>
          <dgm:constr type="w" for="ch" forName="wedge5" refType="w" fact="0.84"/>
          <dgm:constr type="h" for="ch" forName="wedge5" refType="h" fact="0.84"/>
          <dgm:constr type="l" for="ch" forName="dummy5a" refType="w" fact="0.0888"/>
          <dgm:constr type="t" for="ch" forName="dummy5a" refType="h" fact="0.354"/>
          <dgm:constr type="l" for="ch" forName="dummy5b" refType="w" fact="0.4882"/>
          <dgm:constr type="t" for="ch" forName="dummy5b" refType="h" fact="0.0638"/>
          <dgm:constr type="r" for="ch" forName="wedge5Tx" refType="w" fact="0.47"/>
          <dgm:constr type="t" for="ch" forName="wedge5Tx" refType="h" fact="0.205"/>
          <dgm:constr type="w" for="ch" forName="wedge5Tx" refType="w" fact="0.27"/>
          <dgm:constr type="h" for="ch" forName="wedge5Tx" refType="h" fact="0.18"/>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h" for="ch" forName="arrowWedge5" refType="w" fact="0.08"/>
          <dgm:constr type="diam" for="ch" forName="arrowWedge5" refType="w" fact="0.84"/>
          <dgm:constr type="l" for="ch" forName="arrowWedge5" refType="w" fact="0.5"/>
          <dgm:constr type="t" for="ch" forName="arrowWedge5" refType="w" fact="0.5"/>
          <dgm:constr type="primFontSz" for="ch" ptType="node" op="equ"/>
        </dgm:constrLst>
      </dgm:if>
      <dgm:if name="Name6" axis="ch" ptType="node" func="cnt" op="equ" val="6">
        <dgm:constrLst>
          <dgm:constr type="l" for="ch" forName="wedge1" refType="w" fact="0.09"/>
          <dgm:constr type="t" for="ch" forName="wedge1" refType="w" fact="0.0627"/>
          <dgm:constr type="w" for="ch" forName="wedge1" refType="w" fact="0.84"/>
          <dgm:constr type="h" for="ch" forName="wedge1" refType="h" fact="0.84"/>
          <dgm:constr type="l" for="ch" forName="dummy1a" refType="w" fact="0.51"/>
          <dgm:constr type="t" for="ch" forName="dummy1a" refType="h" fact="0.0627"/>
          <dgm:constr type="l" for="ch" forName="dummy1b" refType="w" fact="0.8737"/>
          <dgm:constr type="t" for="ch" forName="dummy1b" refType="h" fact="0.2727"/>
          <dgm:constr type="l" for="ch" forName="wedge1Tx" refType="w" fact="0.53"/>
          <dgm:constr type="t" for="ch" forName="wedge1Tx" refType="h" fact="0.17"/>
          <dgm:constr type="w" for="ch" forName="wedge1Tx" refType="w" fact="0.22"/>
          <dgm:constr type="h" for="ch" forName="wedge1Tx" refType="h" fact="0.17"/>
          <dgm:constr type="l" for="ch" forName="wedge2" refType="w" fact="0.1"/>
          <dgm:constr type="t" for="ch" forName="wedge2" refType="w" fact="0.08"/>
          <dgm:constr type="w" for="ch" forName="wedge2" refType="w" fact="0.84"/>
          <dgm:constr type="h" for="ch" forName="wedge2" refType="h" fact="0.84"/>
          <dgm:constr type="l" for="ch" forName="dummy2a" refType="w" fact="0.8837"/>
          <dgm:constr type="t" for="ch" forName="dummy2a" refType="h" fact="0.29"/>
          <dgm:constr type="l" for="ch" forName="dummy2b" refType="w" fact="0.8837"/>
          <dgm:constr type="t" for="ch" forName="dummy2b" refType="h" fact="0.71"/>
          <dgm:constr type="l" for="ch" forName="wedge2Tx" refType="w" fact="0.67"/>
          <dgm:constr type="t" for="ch" forName="wedge2Tx" refType="h" fact="0.42"/>
          <dgm:constr type="w" for="ch" forName="wedge2Tx" refType="w" fact="0.23"/>
          <dgm:constr type="h" for="ch" forName="wedge2Tx" refType="h" fact="0.165"/>
          <dgm:constr type="l" for="ch" forName="wedge3" refType="w" fact="0.09"/>
          <dgm:constr type="t" for="ch" forName="wedge3" refType="w" fact="0.0973"/>
          <dgm:constr type="w" for="ch" forName="wedge3" refType="w" fact="0.84"/>
          <dgm:constr type="h" for="ch" forName="wedge3" refType="h" fact="0.84"/>
          <dgm:constr type="l" for="ch" forName="dummy3a" refType="w" fact="0.8737"/>
          <dgm:constr type="t" for="ch" forName="dummy3a" refType="h" fact="0.7273"/>
          <dgm:constr type="l" for="ch" forName="dummy3b" refType="w" fact="0.51"/>
          <dgm:constr type="t" for="ch" forName="dummy3b" refType="h" fact="0.9373"/>
          <dgm:constr type="l" for="ch" forName="wedge3Tx" refType="w" fact="0.53"/>
          <dgm:constr type="t" for="ch" forName="wedge3Tx" refType="h" fact="0.665"/>
          <dgm:constr type="w" for="ch" forName="wedge3Tx" refType="w" fact="0.22"/>
          <dgm:constr type="h" for="ch" forName="wedge3Tx" refType="h" fact="0.17"/>
          <dgm:constr type="l" for="ch" forName="wedge4" refType="w" fact="0.07"/>
          <dgm:constr type="t" for="ch" forName="wedge4" refType="h" fact="0.0973"/>
          <dgm:constr type="w" for="ch" forName="wedge4" refType="w" fact="0.84"/>
          <dgm:constr type="h" for="ch" forName="wedge4" refType="h" fact="0.84"/>
          <dgm:constr type="l" for="ch" forName="dummy4a" refType="w" fact="0.49"/>
          <dgm:constr type="t" for="ch" forName="dummy4a" refType="h" fact="0.9373"/>
          <dgm:constr type="l" for="ch" forName="dummy4b" refType="w" fact="0.1263"/>
          <dgm:constr type="t" for="ch" forName="dummy4b" refType="h" fact="0.7273"/>
          <dgm:constr type="r" for="ch" forName="wedge4Tx" refType="w" fact="0.47"/>
          <dgm:constr type="t" for="ch" forName="wedge4Tx" refType="h" fact="0.665"/>
          <dgm:constr type="w" for="ch" forName="wedge4Tx" refType="w" fact="0.22"/>
          <dgm:constr type="h" for="ch" forName="wedge4Tx" refType="h" fact="0.17"/>
          <dgm:constr type="l" for="ch" forName="wedge5" refType="w" fact="0.06"/>
          <dgm:constr type="t" for="ch" forName="wedge5" refType="h" fact="0.08"/>
          <dgm:constr type="w" for="ch" forName="wedge5" refType="w" fact="0.84"/>
          <dgm:constr type="h" for="ch" forName="wedge5" refType="h" fact="0.84"/>
          <dgm:constr type="l" for="ch" forName="dummy5a" refType="w" fact="0.1163"/>
          <dgm:constr type="t" for="ch" forName="dummy5a" refType="h" fact="0.71"/>
          <dgm:constr type="l" for="ch" forName="dummy5b" refType="w" fact="0.1163"/>
          <dgm:constr type="t" for="ch" forName="dummy5b" refType="h" fact="0.29"/>
          <dgm:constr type="r" for="ch" forName="wedge5Tx" refType="w" fact="0.33"/>
          <dgm:constr type="t" for="ch" forName="wedge5Tx" refType="h" fact="0.42"/>
          <dgm:constr type="w" for="ch" forName="wedge5Tx" refType="w" fact="0.23"/>
          <dgm:constr type="h" for="ch" forName="wedge5Tx" refType="h" fact="0.165"/>
          <dgm:constr type="l" for="ch" forName="wedge6" refType="w" fact="0.07"/>
          <dgm:constr type="t" for="ch" forName="wedge6" refType="h" fact="0.0627"/>
          <dgm:constr type="w" for="ch" forName="wedge6" refType="w" fact="0.84"/>
          <dgm:constr type="h" for="ch" forName="wedge6" refType="h" fact="0.84"/>
          <dgm:constr type="l" for="ch" forName="dummy6a" refType="w" fact="0.1263"/>
          <dgm:constr type="t" for="ch" forName="dummy6a" refType="h" fact="0.2727"/>
          <dgm:constr type="l" for="ch" forName="dummy6b" refType="w" fact="0.49"/>
          <dgm:constr type="t" for="ch" forName="dummy6b" refType="h" fact="0.0627"/>
          <dgm:constr type="r" for="ch" forName="wedge6Tx" refType="w" fact="0.47"/>
          <dgm:constr type="t" for="ch" forName="wedge6Tx" refType="h" fact="0.17"/>
          <dgm:constr type="w" for="ch" forName="wedge6Tx" refType="w" fact="0.22"/>
          <dgm:constr type="h" for="ch" forName="wedge6Tx" refType="h" fact="0.17"/>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h" for="ch" forName="arrowWedge5" refType="w" fact="0.08"/>
          <dgm:constr type="diam" for="ch" forName="arrowWedge5" refType="w" fact="0.84"/>
          <dgm:constr type="l" for="ch" forName="arrowWedge5" refType="w" fact="0.5"/>
          <dgm:constr type="t" for="ch" forName="arrowWedge5" refType="w" fact="0.5"/>
          <dgm:constr type="h" for="ch" forName="arrowWedge6" refType="w" fact="0.08"/>
          <dgm:constr type="diam" for="ch" forName="arrowWedge6" refType="w" fact="0.84"/>
          <dgm:constr type="l" for="ch" forName="arrowWedge6" refType="w" fact="0.5"/>
          <dgm:constr type="t" for="ch" forName="arrowWedge6" refType="w" fact="0.5"/>
          <dgm:constr type="primFontSz" for="ch" ptType="node" op="equ"/>
        </dgm:constrLst>
      </dgm:if>
      <dgm:else name="Name7">
        <dgm:constrLst>
          <dgm:constr type="l" for="ch" forName="wedge1" refType="w" fact="0.0887"/>
          <dgm:constr type="t" for="ch" forName="wedge1" refType="w" fact="0.062"/>
          <dgm:constr type="w" for="ch" forName="wedge1" refType="w" fact="0.84"/>
          <dgm:constr type="h" for="ch" forName="wedge1" refType="h" fact="0.84"/>
          <dgm:constr type="l" for="ch" forName="dummy1a" refType="w" fact="0.5087"/>
          <dgm:constr type="t" for="ch" forName="dummy1a" refType="h" fact="0.062"/>
          <dgm:constr type="l" for="ch" forName="dummy1b" refType="w" fact="0.837"/>
          <dgm:constr type="t" for="ch" forName="dummy1b" refType="h" fact="0.2201"/>
          <dgm:constr type="l" for="ch" forName="wedge1Tx" refType="w" fact="0.53"/>
          <dgm:constr type="t" for="ch" forName="wedge1Tx" refType="h" fact="0.14"/>
          <dgm:constr type="w" for="ch" forName="wedge1Tx" refType="w" fact="0.2"/>
          <dgm:constr type="h" for="ch" forName="wedge1Tx" refType="h" fact="0.16"/>
          <dgm:constr type="l" for="ch" forName="wedge2" refType="w" fact="0.0995"/>
          <dgm:constr type="t" for="ch" forName="wedge2" refType="w" fact="0.0755"/>
          <dgm:constr type="w" for="ch" forName="wedge2" refType="w" fact="0.84"/>
          <dgm:constr type="h" for="ch" forName="wedge2" refType="h" fact="0.84"/>
          <dgm:constr type="l" for="ch" forName="dummy2a" refType="w" fact="0.8479"/>
          <dgm:constr type="t" for="ch" forName="dummy2a" refType="h" fact="0.2337"/>
          <dgm:constr type="l" for="ch" forName="dummy2b" refType="w" fact="0.929"/>
          <dgm:constr type="t" for="ch" forName="dummy2b" refType="h" fact="0.589"/>
          <dgm:constr type="l" for="ch" forName="wedge2Tx" refType="w" fact="0.67"/>
          <dgm:constr type="t" for="ch" forName="wedge2Tx" refType="h" fact="0.38"/>
          <dgm:constr type="w" for="ch" forName="wedge2Tx" refType="w" fact="0.23"/>
          <dgm:constr type="h" for="ch" forName="wedge2Tx" refType="h" fact="0.14"/>
          <dgm:constr type="l" for="ch" forName="wedge3" refType="w" fact="0.0956"/>
          <dgm:constr type="t" for="ch" forName="wedge3" refType="w" fact="0.0925"/>
          <dgm:constr type="w" for="ch" forName="wedge3" refType="w" fact="0.84"/>
          <dgm:constr type="h" for="ch" forName="wedge3" refType="h" fact="0.84"/>
          <dgm:constr type="l" for="ch" forName="dummy3a" refType="w" fact="0.9251"/>
          <dgm:constr type="t" for="ch" forName="dummy3a" refType="h" fact="0.6059"/>
          <dgm:constr type="l" for="ch" forName="dummy3b" refType="w" fact="0.6979"/>
          <dgm:constr type="t" for="ch" forName="dummy3b" refType="h" fact="0.8909"/>
          <dgm:constr type="l" for="ch" forName="wedge3Tx" refType="w" fact="0.635"/>
          <dgm:constr type="t" for="ch" forName="wedge3Tx" refType="h" fact="0.59"/>
          <dgm:constr type="w" for="ch" forName="wedge3Tx" refType="w" fact="0.2"/>
          <dgm:constr type="h" for="ch" forName="wedge3Tx" refType="h" fact="0.155"/>
          <dgm:constr type="l" for="ch" forName="wedge4" refType="w" fact="0.08"/>
          <dgm:constr type="t" for="ch" forName="wedge4" refType="h" fact="0.1"/>
          <dgm:constr type="w" for="ch" forName="wedge4" refType="w" fact="0.84"/>
          <dgm:constr type="h" for="ch" forName="wedge4" refType="h" fact="0.84"/>
          <dgm:constr type="l" for="ch" forName="dummy4a" refType="w" fact="0.6822"/>
          <dgm:constr type="t" for="ch" forName="dummy4a" refType="h" fact="0.8984"/>
          <dgm:constr type="l" for="ch" forName="dummy4b" refType="w" fact="0.3178"/>
          <dgm:constr type="t" for="ch" forName="dummy4b" refType="h" fact="0.8984"/>
          <dgm:constr type="l" for="ch" forName="wedge4Tx" refType="w" fact="0.4025"/>
          <dgm:constr type="t" for="ch" forName="wedge4Tx" refType="h" fact="0.76"/>
          <dgm:constr type="w" for="ch" forName="wedge4Tx" refType="w" fact="0.195"/>
          <dgm:constr type="h" for="ch" forName="wedge4Tx" refType="h" fact="0.14"/>
          <dgm:constr type="l" for="ch" forName="wedge5" refType="w" fact="0.0644"/>
          <dgm:constr type="t" for="ch" forName="wedge5" refType="h" fact="0.0925"/>
          <dgm:constr type="w" for="ch" forName="wedge5" refType="w" fact="0.84"/>
          <dgm:constr type="h" for="ch" forName="wedge5" refType="h" fact="0.84"/>
          <dgm:constr type="l" for="ch" forName="dummy5a" refType="w" fact="0.3021"/>
          <dgm:constr type="t" for="ch" forName="dummy5a" refType="h" fact="0.8909"/>
          <dgm:constr type="l" for="ch" forName="dummy5b" refType="w" fact="0.0749"/>
          <dgm:constr type="t" for="ch" forName="dummy5b" refType="h" fact="0.6059"/>
          <dgm:constr type="r" for="ch" forName="wedge5Tx" refType="w" fact="0.365"/>
          <dgm:constr type="t" for="ch" forName="wedge5Tx" refType="h" fact="0.59"/>
          <dgm:constr type="w" for="ch" forName="wedge5Tx" refType="w" fact="0.2"/>
          <dgm:constr type="h" for="ch" forName="wedge5Tx" refType="h" fact="0.155"/>
          <dgm:constr type="l" for="ch" forName="wedge6" refType="w" fact="0.0605"/>
          <dgm:constr type="t" for="ch" forName="wedge6" refType="h" fact="0.0755"/>
          <dgm:constr type="w" for="ch" forName="wedge6" refType="w" fact="0.84"/>
          <dgm:constr type="h" for="ch" forName="wedge6" refType="h" fact="0.84"/>
          <dgm:constr type="l" for="ch" forName="dummy6a" refType="w" fact="0.071"/>
          <dgm:constr type="t" for="ch" forName="dummy6a" refType="h" fact="0.589"/>
          <dgm:constr type="l" for="ch" forName="dummy6b" refType="w" fact="0.1521"/>
          <dgm:constr type="t" for="ch" forName="dummy6b" refType="h" fact="0.2337"/>
          <dgm:constr type="r" for="ch" forName="wedge6Tx" refType="w" fact="0.33"/>
          <dgm:constr type="t" for="ch" forName="wedge6Tx" refType="h" fact="0.38"/>
          <dgm:constr type="w" for="ch" forName="wedge6Tx" refType="w" fact="0.23"/>
          <dgm:constr type="h" for="ch" forName="wedge6Tx" refType="h" fact="0.14"/>
          <dgm:constr type="l" for="ch" forName="wedge7" refType="w" fact="0.0713"/>
          <dgm:constr type="t" for="ch" forName="wedge7" refType="h" fact="0.062"/>
          <dgm:constr type="w" for="ch" forName="wedge7" refType="w" fact="0.84"/>
          <dgm:constr type="h" for="ch" forName="wedge7" refType="h" fact="0.84"/>
          <dgm:constr type="l" for="ch" forName="dummy7a" refType="w" fact="0.163"/>
          <dgm:constr type="t" for="ch" forName="dummy7a" refType="h" fact="0.2201"/>
          <dgm:constr type="l" for="ch" forName="dummy7b" refType="w" fact="0.4913"/>
          <dgm:constr type="t" for="ch" forName="dummy7b" refType="h" fact="0.062"/>
          <dgm:constr type="r" for="ch" forName="wedge7Tx" refType="w" fact="0.47"/>
          <dgm:constr type="t" for="ch" forName="wedge7Tx" refType="h" fact="0.14"/>
          <dgm:constr type="w" for="ch" forName="wedge7Tx" refType="w" fact="0.2"/>
          <dgm:constr type="h" for="ch" forName="wedge7Tx" refType="h" fact="0.16"/>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h" for="ch" forName="arrowWedge5" refType="w" fact="0.08"/>
          <dgm:constr type="diam" for="ch" forName="arrowWedge5" refType="w" fact="0.84"/>
          <dgm:constr type="l" for="ch" forName="arrowWedge5" refType="w" fact="0.5"/>
          <dgm:constr type="t" for="ch" forName="arrowWedge5" refType="w" fact="0.5"/>
          <dgm:constr type="h" for="ch" forName="arrowWedge6" refType="w" fact="0.08"/>
          <dgm:constr type="diam" for="ch" forName="arrowWedge6" refType="w" fact="0.84"/>
          <dgm:constr type="l" for="ch" forName="arrowWedge6" refType="w" fact="0.5"/>
          <dgm:constr type="t" for="ch" forName="arrowWedge6" refType="w" fact="0.5"/>
          <dgm:constr type="h" for="ch" forName="arrowWedge7" refType="w" fact="0.08"/>
          <dgm:constr type="diam" for="ch" forName="arrowWedge7" refType="w" fact="0.84"/>
          <dgm:constr type="l" for="ch" forName="arrowWedge7" refType="w" fact="0.5"/>
          <dgm:constr type="t" for="ch" forName="arrowWedge7" refType="w" fact="0.5"/>
          <dgm:constr type="primFontSz" for="ch" ptType="node" op="equ"/>
        </dgm:constrLst>
      </dgm:else>
    </dgm:choose>
    <dgm:ruleLst/>
    <dgm:choose name="Name8">
      <dgm:if name="Name9" axis="ch" ptType="node" func="cnt" op="gte" val="1">
        <dgm:layoutNode name="wedge1">
          <dgm:alg type="sp"/>
          <dgm:choose name="Name10">
            <dgm:if name="Name11" axis="ch" ptType="node" func="cnt" op="equ" val="1">
              <dgm:shape xmlns:r="http://schemas.openxmlformats.org/officeDocument/2006/relationships" type="ellipse" r:blip="">
                <dgm:adjLst/>
              </dgm:shape>
            </dgm:if>
            <dgm:if name="Name12" axis="ch" ptType="node" func="cnt" op="equ" val="2">
              <dgm:shape xmlns:r="http://schemas.openxmlformats.org/officeDocument/2006/relationships" type="pie" r:blip="">
                <dgm:adjLst>
                  <dgm:adj idx="1" val="270"/>
                  <dgm:adj idx="2" val="90"/>
                </dgm:adjLst>
              </dgm:shape>
            </dgm:if>
            <dgm:if name="Name13" axis="ch" ptType="node" func="cnt" op="equ" val="3">
              <dgm:shape xmlns:r="http://schemas.openxmlformats.org/officeDocument/2006/relationships" type="pie" r:blip="">
                <dgm:adjLst>
                  <dgm:adj idx="1" val="270"/>
                  <dgm:adj idx="2" val="30"/>
                </dgm:adjLst>
              </dgm:shape>
            </dgm:if>
            <dgm:if name="Name14" axis="ch" ptType="node" func="cnt" op="equ" val="4">
              <dgm:shape xmlns:r="http://schemas.openxmlformats.org/officeDocument/2006/relationships" type="pie" r:blip="">
                <dgm:adjLst>
                  <dgm:adj idx="1" val="270"/>
                  <dgm:adj idx="2" val="0"/>
                </dgm:adjLst>
              </dgm:shape>
            </dgm:if>
            <dgm:if name="Name15" axis="ch" ptType="node" func="cnt" op="equ" val="5">
              <dgm:shape xmlns:r="http://schemas.openxmlformats.org/officeDocument/2006/relationships" type="pie" r:blip="">
                <dgm:adjLst>
                  <dgm:adj idx="1" val="270"/>
                  <dgm:adj idx="2" val="342"/>
                </dgm:adjLst>
              </dgm:shape>
            </dgm:if>
            <dgm:if name="Name16" axis="ch" ptType="node" func="cnt" op="equ" val="6">
              <dgm:shape xmlns:r="http://schemas.openxmlformats.org/officeDocument/2006/relationships" type="pie" r:blip="">
                <dgm:adjLst>
                  <dgm:adj idx="1" val="270"/>
                  <dgm:adj idx="2" val="330"/>
                </dgm:adjLst>
              </dgm:shape>
            </dgm:if>
            <dgm:else name="Name17">
              <dgm:shape xmlns:r="http://schemas.openxmlformats.org/officeDocument/2006/relationships" type="pie" r:blip="">
                <dgm:adjLst>
                  <dgm:adj idx="1" val="270"/>
                  <dgm:adj idx="2" val="321.4286"/>
                </dgm:adjLst>
              </dgm:shape>
            </dgm:else>
          </dgm:choose>
          <dgm:choose name="Name18">
            <dgm:if name="Name19" func="var" arg="dir" op="equ" val="norm">
              <dgm:presOf axis="ch desOrSelf" ptType="node node" st="1 1" cnt="1 0"/>
            </dgm:if>
            <dgm:else name="Name20">
              <dgm:choose name="Name21">
                <dgm:if name="Name22" axis="ch" ptType="node" func="cnt" op="equ" val="1">
                  <dgm:presOf axis="ch desOrSelf" ptType="node node" st="1 1" cnt="1 0"/>
                </dgm:if>
                <dgm:if name="Name23" axis="ch" ptType="node" func="cnt" op="equ" val="2">
                  <dgm:presOf axis="ch desOrSelf" ptType="node node" st="2 1" cnt="1 0"/>
                </dgm:if>
                <dgm:if name="Name24" axis="ch" ptType="node" func="cnt" op="equ" val="3">
                  <dgm:presOf axis="ch desOrSelf" ptType="node node" st="3 1" cnt="1 0"/>
                </dgm:if>
                <dgm:if name="Name25" axis="ch" ptType="node" func="cnt" op="equ" val="4">
                  <dgm:presOf axis="ch desOrSelf" ptType="node node" st="4 1" cnt="1 0"/>
                </dgm:if>
                <dgm:if name="Name26" axis="ch" ptType="node" func="cnt" op="equ" val="5">
                  <dgm:presOf axis="ch desOrSelf" ptType="node node" st="5 1" cnt="1 0"/>
                </dgm:if>
                <dgm:if name="Name27" axis="ch" ptType="node" func="cnt" op="equ" val="6">
                  <dgm:presOf axis="ch desOrSelf" ptType="node node" st="6 1" cnt="1 0"/>
                </dgm:if>
                <dgm:else name="Name28">
                  <dgm:presOf axis="ch desOrSelf" ptType="node node" st="7 1" cnt="1 0"/>
                </dgm:else>
              </dgm:choose>
            </dgm:else>
          </dgm:choose>
          <dgm:constrLst/>
          <dgm:ruleLst/>
        </dgm:layoutNode>
        <dgm:layoutNode name="dummy1a" moveWith="wedge1">
          <dgm:alg type="sp"/>
          <dgm:shape xmlns:r="http://schemas.openxmlformats.org/officeDocument/2006/relationships" r:blip="">
            <dgm:adjLst/>
          </dgm:shape>
          <dgm:presOf/>
          <dgm:constrLst>
            <dgm:constr type="w" val="1"/>
            <dgm:constr type="h" val="1"/>
          </dgm:constrLst>
          <dgm:ruleLst/>
        </dgm:layoutNode>
        <dgm:layoutNode name="dummy1b" moveWith="wedge1">
          <dgm:alg type="sp"/>
          <dgm:shape xmlns:r="http://schemas.openxmlformats.org/officeDocument/2006/relationships" r:blip="">
            <dgm:adjLst/>
          </dgm:shape>
          <dgm:presOf/>
          <dgm:constrLst>
            <dgm:constr type="w" val="1"/>
            <dgm:constr type="h" val="1"/>
          </dgm:constrLst>
          <dgm:ruleLst/>
        </dgm:layoutNode>
        <dgm:layoutNode name="wedge1Tx" moveWith="wedge1">
          <dgm:varLst>
            <dgm:chMax val="0"/>
            <dgm:chPref val="0"/>
            <dgm:bulletEnabled val="1"/>
          </dgm:varLst>
          <dgm:alg type="tx"/>
          <dgm:shape xmlns:r="http://schemas.openxmlformats.org/officeDocument/2006/relationships" type="rect" r:blip="" hideGeom="1">
            <dgm:adjLst/>
          </dgm:shape>
          <dgm:choose name="Name29">
            <dgm:if name="Name30" func="var" arg="dir" op="equ" val="norm">
              <dgm:presOf axis="ch desOrSelf" ptType="node node" st="1 1" cnt="1 0"/>
            </dgm:if>
            <dgm:else name="Name31">
              <dgm:choose name="Name32">
                <dgm:if name="Name33" axis="ch" ptType="node" func="cnt" op="equ" val="1">
                  <dgm:presOf axis="ch desOrSelf" ptType="node node" st="1 1" cnt="1 0"/>
                </dgm:if>
                <dgm:if name="Name34" axis="ch" ptType="node" func="cnt" op="equ" val="2">
                  <dgm:presOf axis="ch desOrSelf" ptType="node node" st="2 1" cnt="1 0"/>
                </dgm:if>
                <dgm:if name="Name35" axis="ch" ptType="node" func="cnt" op="equ" val="3">
                  <dgm:presOf axis="ch desOrSelf" ptType="node node" st="3 1" cnt="1 0"/>
                </dgm:if>
                <dgm:if name="Name36" axis="ch" ptType="node" func="cnt" op="equ" val="4">
                  <dgm:presOf axis="ch desOrSelf" ptType="node node" st="4 1" cnt="1 0"/>
                </dgm:if>
                <dgm:if name="Name37" axis="ch" ptType="node" func="cnt" op="equ" val="5">
                  <dgm:presOf axis="ch desOrSelf" ptType="node node" st="5 1" cnt="1 0"/>
                </dgm:if>
                <dgm:if name="Name38" axis="ch" ptType="node" func="cnt" op="equ" val="6">
                  <dgm:presOf axis="ch desOrSelf" ptType="node node" st="6 1" cnt="1 0"/>
                </dgm:if>
                <dgm:else name="Name39">
                  <dgm:presOf axis="ch desOrSelf" ptType="node node" st="7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40"/>
    </dgm:choose>
    <dgm:choose name="Name41">
      <dgm:if name="Name42" axis="ch" ptType="node" func="cnt" op="gte" val="2">
        <dgm:layoutNode name="wedge2">
          <dgm:alg type="sp"/>
          <dgm:choose name="Name43">
            <dgm:if name="Name44" axis="ch" ptType="node" func="cnt" op="equ" val="2">
              <dgm:shape xmlns:r="http://schemas.openxmlformats.org/officeDocument/2006/relationships" type="pie" r:blip="">
                <dgm:adjLst>
                  <dgm:adj idx="1" val="90"/>
                  <dgm:adj idx="2" val="270"/>
                </dgm:adjLst>
              </dgm:shape>
            </dgm:if>
            <dgm:if name="Name45" axis="ch" ptType="node" func="cnt" op="equ" val="3">
              <dgm:shape xmlns:r="http://schemas.openxmlformats.org/officeDocument/2006/relationships" type="pie" r:blip="">
                <dgm:adjLst>
                  <dgm:adj idx="1" val="30"/>
                  <dgm:adj idx="2" val="150"/>
                </dgm:adjLst>
              </dgm:shape>
            </dgm:if>
            <dgm:if name="Name46" axis="ch" ptType="node" func="cnt" op="equ" val="4">
              <dgm:shape xmlns:r="http://schemas.openxmlformats.org/officeDocument/2006/relationships" type="pie" r:blip="">
                <dgm:adjLst>
                  <dgm:adj idx="1" val="0"/>
                  <dgm:adj idx="2" val="90"/>
                </dgm:adjLst>
              </dgm:shape>
            </dgm:if>
            <dgm:if name="Name47" axis="ch" ptType="node" func="cnt" op="equ" val="5">
              <dgm:shape xmlns:r="http://schemas.openxmlformats.org/officeDocument/2006/relationships" type="pie" r:blip="">
                <dgm:adjLst>
                  <dgm:adj idx="1" val="342"/>
                  <dgm:adj idx="2" val="54"/>
                </dgm:adjLst>
              </dgm:shape>
            </dgm:if>
            <dgm:if name="Name48" axis="ch" ptType="node" func="cnt" op="equ" val="6">
              <dgm:shape xmlns:r="http://schemas.openxmlformats.org/officeDocument/2006/relationships" type="pie" r:blip="">
                <dgm:adjLst>
                  <dgm:adj idx="1" val="330"/>
                  <dgm:adj idx="2" val="30"/>
                </dgm:adjLst>
              </dgm:shape>
            </dgm:if>
            <dgm:else name="Name49">
              <dgm:shape xmlns:r="http://schemas.openxmlformats.org/officeDocument/2006/relationships" type="pie" r:blip="">
                <dgm:adjLst>
                  <dgm:adj idx="1" val="321.4286"/>
                  <dgm:adj idx="2" val="12.85714"/>
                </dgm:adjLst>
              </dgm:shape>
            </dgm:else>
          </dgm:choose>
          <dgm:choose name="Name50">
            <dgm:if name="Name51" func="var" arg="dir" op="equ" val="norm">
              <dgm:presOf axis="ch desOrSelf" ptType="node node" st="2 1" cnt="1 0"/>
            </dgm:if>
            <dgm:else name="Name52">
              <dgm:choose name="Name53">
                <dgm:if name="Name54" axis="ch" ptType="node" func="cnt" op="equ" val="2">
                  <dgm:presOf axis="ch desOrSelf" ptType="node node" st="1 1" cnt="1 0"/>
                </dgm:if>
                <dgm:if name="Name55" axis="ch" ptType="node" func="cnt" op="equ" val="3">
                  <dgm:presOf axis="ch desOrSelf" ptType="node node" st="2 1" cnt="1 0"/>
                </dgm:if>
                <dgm:if name="Name56" axis="ch" ptType="node" func="cnt" op="equ" val="4">
                  <dgm:presOf axis="ch desOrSelf" ptType="node node" st="3 1" cnt="1 0"/>
                </dgm:if>
                <dgm:if name="Name57" axis="ch" ptType="node" func="cnt" op="equ" val="5">
                  <dgm:presOf axis="ch desOrSelf" ptType="node node" st="4 1" cnt="1 0"/>
                </dgm:if>
                <dgm:if name="Name58" axis="ch" ptType="node" func="cnt" op="equ" val="6">
                  <dgm:presOf axis="ch desOrSelf" ptType="node node" st="5 1" cnt="1 0"/>
                </dgm:if>
                <dgm:else name="Name59">
                  <dgm:presOf axis="ch desOrSelf" ptType="node node" st="6 1" cnt="1 0"/>
                </dgm:else>
              </dgm:choose>
            </dgm:else>
          </dgm:choose>
          <dgm:constrLst/>
          <dgm:ruleLst/>
        </dgm:layoutNode>
        <dgm:layoutNode name="dummy2a" moveWith="wedge2">
          <dgm:alg type="sp"/>
          <dgm:shape xmlns:r="http://schemas.openxmlformats.org/officeDocument/2006/relationships" r:blip="">
            <dgm:adjLst/>
          </dgm:shape>
          <dgm:presOf/>
          <dgm:constrLst>
            <dgm:constr type="w" val="1"/>
            <dgm:constr type="h" val="1"/>
          </dgm:constrLst>
          <dgm:ruleLst/>
        </dgm:layoutNode>
        <dgm:layoutNode name="dummy2b" moveWith="wedge2">
          <dgm:alg type="sp"/>
          <dgm:shape xmlns:r="http://schemas.openxmlformats.org/officeDocument/2006/relationships" r:blip="">
            <dgm:adjLst/>
          </dgm:shape>
          <dgm:presOf/>
          <dgm:constrLst>
            <dgm:constr type="w" val="1"/>
            <dgm:constr type="h" val="1"/>
          </dgm:constrLst>
          <dgm:ruleLst/>
        </dgm:layoutNode>
        <dgm:layoutNode name="wedge2Tx" moveWith="wedge2">
          <dgm:varLst>
            <dgm:chMax val="0"/>
            <dgm:chPref val="0"/>
            <dgm:bulletEnabled val="1"/>
          </dgm:varLst>
          <dgm:alg type="tx"/>
          <dgm:shape xmlns:r="http://schemas.openxmlformats.org/officeDocument/2006/relationships" type="rect" r:blip="" hideGeom="1">
            <dgm:adjLst/>
          </dgm:shape>
          <dgm:choose name="Name60">
            <dgm:if name="Name61" func="var" arg="dir" op="equ" val="norm">
              <dgm:presOf axis="ch desOrSelf" ptType="node node" st="2 1" cnt="1 0"/>
            </dgm:if>
            <dgm:else name="Name62">
              <dgm:choose name="Name63">
                <dgm:if name="Name64" axis="ch" ptType="node" func="cnt" op="equ" val="2">
                  <dgm:presOf axis="ch desOrSelf" ptType="node node" st="1 1" cnt="1 0"/>
                </dgm:if>
                <dgm:if name="Name65" axis="ch" ptType="node" func="cnt" op="equ" val="3">
                  <dgm:presOf axis="ch desOrSelf" ptType="node node" st="2 1" cnt="1 0"/>
                </dgm:if>
                <dgm:if name="Name66" axis="ch" ptType="node" func="cnt" op="equ" val="4">
                  <dgm:presOf axis="ch desOrSelf" ptType="node node" st="3 1" cnt="1 0"/>
                </dgm:if>
                <dgm:if name="Name67" axis="ch" ptType="node" func="cnt" op="equ" val="5">
                  <dgm:presOf axis="ch desOrSelf" ptType="node node" st="4 1" cnt="1 0"/>
                </dgm:if>
                <dgm:if name="Name68" axis="ch" ptType="node" func="cnt" op="equ" val="6">
                  <dgm:presOf axis="ch desOrSelf" ptType="node node" st="5 1" cnt="1 0"/>
                </dgm:if>
                <dgm:else name="Name69">
                  <dgm:presOf axis="ch desOrSelf" ptType="node node" st="6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70"/>
    </dgm:choose>
    <dgm:choose name="Name71">
      <dgm:if name="Name72" axis="ch" ptType="node" func="cnt" op="gte" val="3">
        <dgm:layoutNode name="wedge3">
          <dgm:alg type="sp"/>
          <dgm:choose name="Name73">
            <dgm:if name="Name74" axis="ch" ptType="node" func="cnt" op="equ" val="3">
              <dgm:shape xmlns:r="http://schemas.openxmlformats.org/officeDocument/2006/relationships" type="pie" r:blip="">
                <dgm:adjLst>
                  <dgm:adj idx="1" val="150"/>
                  <dgm:adj idx="2" val="270"/>
                </dgm:adjLst>
              </dgm:shape>
            </dgm:if>
            <dgm:if name="Name75" axis="ch" ptType="node" func="cnt" op="equ" val="4">
              <dgm:shape xmlns:r="http://schemas.openxmlformats.org/officeDocument/2006/relationships" type="pie" r:blip="">
                <dgm:adjLst>
                  <dgm:adj idx="1" val="90"/>
                  <dgm:adj idx="2" val="180"/>
                </dgm:adjLst>
              </dgm:shape>
            </dgm:if>
            <dgm:if name="Name76" axis="ch" ptType="node" func="cnt" op="equ" val="5">
              <dgm:shape xmlns:r="http://schemas.openxmlformats.org/officeDocument/2006/relationships" type="pie" r:blip="">
                <dgm:adjLst>
                  <dgm:adj idx="1" val="54"/>
                  <dgm:adj idx="2" val="126"/>
                </dgm:adjLst>
              </dgm:shape>
            </dgm:if>
            <dgm:if name="Name77" axis="ch" ptType="node" func="cnt" op="equ" val="6">
              <dgm:shape xmlns:r="http://schemas.openxmlformats.org/officeDocument/2006/relationships" type="pie" r:blip="">
                <dgm:adjLst>
                  <dgm:adj idx="1" val="30"/>
                  <dgm:adj idx="2" val="90"/>
                </dgm:adjLst>
              </dgm:shape>
            </dgm:if>
            <dgm:else name="Name78">
              <dgm:shape xmlns:r="http://schemas.openxmlformats.org/officeDocument/2006/relationships" type="pie" r:blip="">
                <dgm:adjLst>
                  <dgm:adj idx="1" val="12.85714"/>
                  <dgm:adj idx="2" val="64.28571"/>
                </dgm:adjLst>
              </dgm:shape>
            </dgm:else>
          </dgm:choose>
          <dgm:choose name="Name79">
            <dgm:if name="Name80" func="var" arg="dir" op="equ" val="norm">
              <dgm:presOf axis="ch desOrSelf" ptType="node node" st="3 1" cnt="1 0"/>
            </dgm:if>
            <dgm:else name="Name81">
              <dgm:choose name="Name82">
                <dgm:if name="Name83" axis="ch" ptType="node" func="cnt" op="equ" val="3">
                  <dgm:presOf axis="ch desOrSelf" ptType="node node" st="1 1" cnt="1 0"/>
                </dgm:if>
                <dgm:if name="Name84" axis="ch" ptType="node" func="cnt" op="equ" val="4">
                  <dgm:presOf axis="ch desOrSelf" ptType="node node" st="2 1" cnt="1 0"/>
                </dgm:if>
                <dgm:if name="Name85" axis="ch" ptType="node" func="cnt" op="equ" val="5">
                  <dgm:presOf axis="ch desOrSelf" ptType="node node" st="3 1" cnt="1 0"/>
                </dgm:if>
                <dgm:if name="Name86" axis="ch" ptType="node" func="cnt" op="equ" val="6">
                  <dgm:presOf axis="ch desOrSelf" ptType="node node" st="4 1" cnt="1 0"/>
                </dgm:if>
                <dgm:else name="Name87">
                  <dgm:presOf axis="ch desOrSelf" ptType="node node" st="5 1" cnt="1 0"/>
                </dgm:else>
              </dgm:choose>
            </dgm:else>
          </dgm:choose>
          <dgm:constrLst/>
          <dgm:ruleLst/>
        </dgm:layoutNode>
        <dgm:layoutNode name="dummy3a" moveWith="wedge3">
          <dgm:alg type="sp"/>
          <dgm:shape xmlns:r="http://schemas.openxmlformats.org/officeDocument/2006/relationships" r:blip="">
            <dgm:adjLst/>
          </dgm:shape>
          <dgm:presOf/>
          <dgm:constrLst>
            <dgm:constr type="w" val="1"/>
            <dgm:constr type="h" val="1"/>
          </dgm:constrLst>
          <dgm:ruleLst/>
        </dgm:layoutNode>
        <dgm:layoutNode name="dummy3b" moveWith="wedge3">
          <dgm:alg type="sp"/>
          <dgm:shape xmlns:r="http://schemas.openxmlformats.org/officeDocument/2006/relationships" r:blip="">
            <dgm:adjLst/>
          </dgm:shape>
          <dgm:presOf/>
          <dgm:constrLst>
            <dgm:constr type="w" val="1"/>
            <dgm:constr type="h" val="1"/>
          </dgm:constrLst>
          <dgm:ruleLst/>
        </dgm:layoutNode>
        <dgm:layoutNode name="wedge3Tx" moveWith="wedge3">
          <dgm:varLst>
            <dgm:chMax val="0"/>
            <dgm:chPref val="0"/>
            <dgm:bulletEnabled val="1"/>
          </dgm:varLst>
          <dgm:alg type="tx"/>
          <dgm:shape xmlns:r="http://schemas.openxmlformats.org/officeDocument/2006/relationships" type="rect" r:blip="" hideGeom="1">
            <dgm:adjLst/>
          </dgm:shape>
          <dgm:choose name="Name88">
            <dgm:if name="Name89" func="var" arg="dir" op="equ" val="norm">
              <dgm:presOf axis="ch desOrSelf" ptType="node node" st="3 1" cnt="1 0"/>
            </dgm:if>
            <dgm:else name="Name90">
              <dgm:choose name="Name91">
                <dgm:if name="Name92" axis="ch" ptType="node" func="cnt" op="equ" val="3">
                  <dgm:presOf axis="ch desOrSelf" ptType="node node" st="1 1" cnt="1 0"/>
                </dgm:if>
                <dgm:if name="Name93" axis="ch" ptType="node" func="cnt" op="equ" val="4">
                  <dgm:presOf axis="ch desOrSelf" ptType="node node" st="2 1" cnt="1 0"/>
                </dgm:if>
                <dgm:if name="Name94" axis="ch" ptType="node" func="cnt" op="equ" val="5">
                  <dgm:presOf axis="ch desOrSelf" ptType="node node" st="3 1" cnt="1 0"/>
                </dgm:if>
                <dgm:if name="Name95" axis="ch" ptType="node" func="cnt" op="equ" val="6">
                  <dgm:presOf axis="ch desOrSelf" ptType="node node" st="4 1" cnt="1 0"/>
                </dgm:if>
                <dgm:else name="Name96">
                  <dgm:presOf axis="ch desOrSelf" ptType="node node" st="5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97"/>
    </dgm:choose>
    <dgm:choose name="Name98">
      <dgm:if name="Name99" axis="ch" ptType="node" func="cnt" op="gte" val="4">
        <dgm:layoutNode name="wedge4">
          <dgm:alg type="sp"/>
          <dgm:choose name="Name100">
            <dgm:if name="Name101" axis="ch" ptType="node" func="cnt" op="equ" val="4">
              <dgm:shape xmlns:r="http://schemas.openxmlformats.org/officeDocument/2006/relationships" type="pie" r:blip="">
                <dgm:adjLst>
                  <dgm:adj idx="1" val="180"/>
                  <dgm:adj idx="2" val="270"/>
                </dgm:adjLst>
              </dgm:shape>
            </dgm:if>
            <dgm:if name="Name102" axis="ch" ptType="node" func="cnt" op="equ" val="5">
              <dgm:shape xmlns:r="http://schemas.openxmlformats.org/officeDocument/2006/relationships" type="pie" r:blip="">
                <dgm:adjLst>
                  <dgm:adj idx="1" val="126"/>
                  <dgm:adj idx="2" val="198"/>
                </dgm:adjLst>
              </dgm:shape>
            </dgm:if>
            <dgm:if name="Name103" axis="ch" ptType="node" func="cnt" op="equ" val="6">
              <dgm:shape xmlns:r="http://schemas.openxmlformats.org/officeDocument/2006/relationships" type="pie" r:blip="">
                <dgm:adjLst>
                  <dgm:adj idx="1" val="90"/>
                  <dgm:adj idx="2" val="150"/>
                </dgm:adjLst>
              </dgm:shape>
            </dgm:if>
            <dgm:else name="Name104">
              <dgm:shape xmlns:r="http://schemas.openxmlformats.org/officeDocument/2006/relationships" type="pie" r:blip="">
                <dgm:adjLst>
                  <dgm:adj idx="1" val="64.2871"/>
                  <dgm:adj idx="2" val="115.7143"/>
                </dgm:adjLst>
              </dgm:shape>
            </dgm:else>
          </dgm:choose>
          <dgm:choose name="Name105">
            <dgm:if name="Name106" func="var" arg="dir" op="equ" val="norm">
              <dgm:presOf axis="ch desOrSelf" ptType="node node" st="4 1" cnt="1 0"/>
            </dgm:if>
            <dgm:else name="Name107">
              <dgm:choose name="Name108">
                <dgm:if name="Name109" axis="ch" ptType="node" func="cnt" op="equ" val="4">
                  <dgm:presOf axis="ch desOrSelf" ptType="node node" st="1 1" cnt="1 0"/>
                </dgm:if>
                <dgm:if name="Name110" axis="ch" ptType="node" func="cnt" op="equ" val="5">
                  <dgm:presOf axis="ch desOrSelf" ptType="node node" st="2 1" cnt="1 0"/>
                </dgm:if>
                <dgm:if name="Name111" axis="ch" ptType="node" func="cnt" op="equ" val="6">
                  <dgm:presOf axis="ch desOrSelf" ptType="node node" st="3 1" cnt="1 0"/>
                </dgm:if>
                <dgm:else name="Name112">
                  <dgm:presOf axis="ch desOrSelf" ptType="node node" st="4 1" cnt="1 0"/>
                </dgm:else>
              </dgm:choose>
            </dgm:else>
          </dgm:choose>
          <dgm:constrLst/>
          <dgm:ruleLst/>
        </dgm:layoutNode>
        <dgm:layoutNode name="dummy4a" moveWith="wedge4">
          <dgm:alg type="sp"/>
          <dgm:shape xmlns:r="http://schemas.openxmlformats.org/officeDocument/2006/relationships" r:blip="">
            <dgm:adjLst/>
          </dgm:shape>
          <dgm:presOf/>
          <dgm:constrLst>
            <dgm:constr type="w" val="1"/>
            <dgm:constr type="h" val="1"/>
          </dgm:constrLst>
          <dgm:ruleLst/>
        </dgm:layoutNode>
        <dgm:layoutNode name="dummy4b" moveWith="wedge4">
          <dgm:alg type="sp"/>
          <dgm:shape xmlns:r="http://schemas.openxmlformats.org/officeDocument/2006/relationships" r:blip="">
            <dgm:adjLst/>
          </dgm:shape>
          <dgm:presOf/>
          <dgm:constrLst>
            <dgm:constr type="w" val="1"/>
            <dgm:constr type="h" val="1"/>
          </dgm:constrLst>
          <dgm:ruleLst/>
        </dgm:layoutNode>
        <dgm:layoutNode name="wedge4Tx" moveWith="wedge4">
          <dgm:varLst>
            <dgm:chMax val="0"/>
            <dgm:chPref val="0"/>
            <dgm:bulletEnabled val="1"/>
          </dgm:varLst>
          <dgm:alg type="tx"/>
          <dgm:shape xmlns:r="http://schemas.openxmlformats.org/officeDocument/2006/relationships" type="rect" r:blip="" hideGeom="1">
            <dgm:adjLst/>
          </dgm:shape>
          <dgm:choose name="Name113">
            <dgm:if name="Name114" func="var" arg="dir" op="equ" val="norm">
              <dgm:presOf axis="ch desOrSelf" ptType="node node" st="4 1" cnt="1 0"/>
            </dgm:if>
            <dgm:else name="Name115">
              <dgm:choose name="Name116">
                <dgm:if name="Name117" axis="ch" ptType="node" func="cnt" op="equ" val="4">
                  <dgm:presOf axis="ch desOrSelf" ptType="node node" st="1 1" cnt="1 0"/>
                </dgm:if>
                <dgm:if name="Name118" axis="ch" ptType="node" func="cnt" op="equ" val="5">
                  <dgm:presOf axis="ch desOrSelf" ptType="node node" st="2 1" cnt="1 0"/>
                </dgm:if>
                <dgm:if name="Name119" axis="ch" ptType="node" func="cnt" op="equ" val="6">
                  <dgm:presOf axis="ch desOrSelf" ptType="node node" st="3 1" cnt="1 0"/>
                </dgm:if>
                <dgm:else name="Name120">
                  <dgm:presOf axis="ch desOrSelf" ptType="node node" st="4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21"/>
    </dgm:choose>
    <dgm:choose name="Name122">
      <dgm:if name="Name123" axis="ch" ptType="node" func="cnt" op="gte" val="5">
        <dgm:layoutNode name="wedge5">
          <dgm:alg type="sp"/>
          <dgm:choose name="Name124">
            <dgm:if name="Name125" axis="ch" ptType="node" func="cnt" op="equ" val="5">
              <dgm:shape xmlns:r="http://schemas.openxmlformats.org/officeDocument/2006/relationships" type="pie" r:blip="">
                <dgm:adjLst>
                  <dgm:adj idx="1" val="198"/>
                  <dgm:adj idx="2" val="270"/>
                </dgm:adjLst>
              </dgm:shape>
            </dgm:if>
            <dgm:if name="Name126" axis="ch" ptType="node" func="cnt" op="equ" val="6">
              <dgm:shape xmlns:r="http://schemas.openxmlformats.org/officeDocument/2006/relationships" type="pie" r:blip="">
                <dgm:adjLst>
                  <dgm:adj idx="1" val="150"/>
                  <dgm:adj idx="2" val="210"/>
                </dgm:adjLst>
              </dgm:shape>
            </dgm:if>
            <dgm:else name="Name127">
              <dgm:shape xmlns:r="http://schemas.openxmlformats.org/officeDocument/2006/relationships" type="pie" r:blip="">
                <dgm:adjLst>
                  <dgm:adj idx="1" val="115.7143"/>
                  <dgm:adj idx="2" val="167.1429"/>
                </dgm:adjLst>
              </dgm:shape>
            </dgm:else>
          </dgm:choose>
          <dgm:choose name="Name128">
            <dgm:if name="Name129" func="var" arg="dir" op="equ" val="norm">
              <dgm:presOf axis="ch desOrSelf" ptType="node node" st="5 1" cnt="1 0"/>
            </dgm:if>
            <dgm:else name="Name130">
              <dgm:choose name="Name131">
                <dgm:if name="Name132" axis="ch" ptType="node" func="cnt" op="equ" val="5">
                  <dgm:presOf axis="ch desOrSelf" ptType="node node" st="1 1" cnt="1 0"/>
                </dgm:if>
                <dgm:if name="Name133" axis="ch" ptType="node" func="cnt" op="equ" val="6">
                  <dgm:presOf axis="ch desOrSelf" ptType="node node" st="2 1" cnt="1 0"/>
                </dgm:if>
                <dgm:else name="Name134">
                  <dgm:presOf axis="ch desOrSelf" ptType="node node" st="3 1" cnt="1 0"/>
                </dgm:else>
              </dgm:choose>
            </dgm:else>
          </dgm:choose>
          <dgm:constrLst/>
          <dgm:ruleLst/>
        </dgm:layoutNode>
        <dgm:layoutNode name="dummy5a" moveWith="wedge5">
          <dgm:alg type="sp"/>
          <dgm:shape xmlns:r="http://schemas.openxmlformats.org/officeDocument/2006/relationships" r:blip="">
            <dgm:adjLst/>
          </dgm:shape>
          <dgm:presOf/>
          <dgm:constrLst>
            <dgm:constr type="w" val="1"/>
            <dgm:constr type="h" val="1"/>
          </dgm:constrLst>
          <dgm:ruleLst/>
        </dgm:layoutNode>
        <dgm:layoutNode name="dummy5b" moveWith="wedge5">
          <dgm:alg type="sp"/>
          <dgm:shape xmlns:r="http://schemas.openxmlformats.org/officeDocument/2006/relationships" r:blip="">
            <dgm:adjLst/>
          </dgm:shape>
          <dgm:presOf/>
          <dgm:constrLst>
            <dgm:constr type="w" val="1"/>
            <dgm:constr type="h" val="1"/>
          </dgm:constrLst>
          <dgm:ruleLst/>
        </dgm:layoutNode>
        <dgm:layoutNode name="wedge5Tx" moveWith="wedge5">
          <dgm:varLst>
            <dgm:chMax val="0"/>
            <dgm:chPref val="0"/>
            <dgm:bulletEnabled val="1"/>
          </dgm:varLst>
          <dgm:alg type="tx"/>
          <dgm:shape xmlns:r="http://schemas.openxmlformats.org/officeDocument/2006/relationships" type="rect" r:blip="" hideGeom="1">
            <dgm:adjLst/>
          </dgm:shape>
          <dgm:choose name="Name135">
            <dgm:if name="Name136" func="var" arg="dir" op="equ" val="norm">
              <dgm:presOf axis="ch desOrSelf" ptType="node node" st="5 1" cnt="1 0"/>
            </dgm:if>
            <dgm:else name="Name137">
              <dgm:choose name="Name138">
                <dgm:if name="Name139" axis="ch" ptType="node" func="cnt" op="equ" val="5">
                  <dgm:presOf axis="ch desOrSelf" ptType="node node" st="1 1" cnt="1 0"/>
                </dgm:if>
                <dgm:if name="Name140" axis="ch" ptType="node" func="cnt" op="equ" val="6">
                  <dgm:presOf axis="ch desOrSelf" ptType="node node" st="2 1" cnt="1 0"/>
                </dgm:if>
                <dgm:else name="Name141">
                  <dgm:presOf axis="ch desOrSelf" ptType="node node" st="3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42"/>
    </dgm:choose>
    <dgm:choose name="Name143">
      <dgm:if name="Name144" axis="ch" ptType="node" func="cnt" op="gte" val="6">
        <dgm:layoutNode name="wedge6">
          <dgm:alg type="sp"/>
          <dgm:choose name="Name145">
            <dgm:if name="Name146" axis="ch" ptType="node" func="cnt" op="equ" val="6">
              <dgm:shape xmlns:r="http://schemas.openxmlformats.org/officeDocument/2006/relationships" type="pie" r:blip="">
                <dgm:adjLst>
                  <dgm:adj idx="1" val="210"/>
                  <dgm:adj idx="2" val="270"/>
                </dgm:adjLst>
              </dgm:shape>
            </dgm:if>
            <dgm:else name="Name147">
              <dgm:shape xmlns:r="http://schemas.openxmlformats.org/officeDocument/2006/relationships" type="pie" r:blip="">
                <dgm:adjLst>
                  <dgm:adj idx="1" val="167.1429"/>
                  <dgm:adj idx="2" val="218.5714"/>
                </dgm:adjLst>
              </dgm:shape>
            </dgm:else>
          </dgm:choose>
          <dgm:choose name="Name148">
            <dgm:if name="Name149" func="var" arg="dir" op="equ" val="norm">
              <dgm:presOf axis="ch desOrSelf" ptType="node node" st="6 1" cnt="1 0"/>
            </dgm:if>
            <dgm:else name="Name150">
              <dgm:choose name="Name151">
                <dgm:if name="Name152" axis="ch" ptType="node" func="cnt" op="equ" val="6">
                  <dgm:presOf axis="ch desOrSelf" ptType="node node" st="1 1" cnt="1 0"/>
                </dgm:if>
                <dgm:else name="Name153">
                  <dgm:presOf axis="ch desOrSelf" ptType="node node" st="2 1" cnt="1 0"/>
                </dgm:else>
              </dgm:choose>
            </dgm:else>
          </dgm:choose>
          <dgm:constrLst/>
          <dgm:ruleLst/>
        </dgm:layoutNode>
        <dgm:layoutNode name="dummy6a" moveWith="wedge6">
          <dgm:alg type="sp"/>
          <dgm:shape xmlns:r="http://schemas.openxmlformats.org/officeDocument/2006/relationships" r:blip="">
            <dgm:adjLst/>
          </dgm:shape>
          <dgm:presOf/>
          <dgm:constrLst>
            <dgm:constr type="w" val="1"/>
            <dgm:constr type="h" val="1"/>
          </dgm:constrLst>
          <dgm:ruleLst/>
        </dgm:layoutNode>
        <dgm:layoutNode name="dummy6b" moveWith="wedge6">
          <dgm:alg type="sp"/>
          <dgm:shape xmlns:r="http://schemas.openxmlformats.org/officeDocument/2006/relationships" r:blip="">
            <dgm:adjLst/>
          </dgm:shape>
          <dgm:presOf/>
          <dgm:constrLst>
            <dgm:constr type="w" val="1"/>
            <dgm:constr type="h" val="1"/>
          </dgm:constrLst>
          <dgm:ruleLst/>
        </dgm:layoutNode>
        <dgm:layoutNode name="wedge6Tx" moveWith="wedge6">
          <dgm:varLst>
            <dgm:chMax val="0"/>
            <dgm:chPref val="0"/>
            <dgm:bulletEnabled val="1"/>
          </dgm:varLst>
          <dgm:alg type="tx"/>
          <dgm:shape xmlns:r="http://schemas.openxmlformats.org/officeDocument/2006/relationships" type="rect" r:blip="" hideGeom="1">
            <dgm:adjLst/>
          </dgm:shape>
          <dgm:choose name="Name154">
            <dgm:if name="Name155" func="var" arg="dir" op="equ" val="norm">
              <dgm:presOf axis="ch desOrSelf" ptType="node node" st="6 1" cnt="1 0"/>
            </dgm:if>
            <dgm:else name="Name156">
              <dgm:choose name="Name157">
                <dgm:if name="Name158" axis="ch" ptType="node" func="cnt" op="equ" val="6">
                  <dgm:presOf axis="ch desOrSelf" ptType="node node" st="1 1" cnt="1 0"/>
                </dgm:if>
                <dgm:else name="Name159">
                  <dgm:presOf axis="ch desOrSelf" ptType="node node" st="2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60"/>
    </dgm:choose>
    <dgm:choose name="Name161">
      <dgm:if name="Name162" axis="ch" ptType="node" func="cnt" op="gte" val="7">
        <dgm:layoutNode name="wedge7">
          <dgm:alg type="sp"/>
          <dgm:shape xmlns:r="http://schemas.openxmlformats.org/officeDocument/2006/relationships" type="pie" r:blip="">
            <dgm:adjLst>
              <dgm:adj idx="1" val="218.5714"/>
              <dgm:adj idx="2" val="270"/>
            </dgm:adjLst>
          </dgm:shape>
          <dgm:choose name="Name163">
            <dgm:if name="Name164" func="var" arg="dir" op="equ" val="norm">
              <dgm:presOf axis="ch desOrSelf" ptType="node node" st="7 1" cnt="1 0"/>
            </dgm:if>
            <dgm:else name="Name165">
              <dgm:presOf axis="ch desOrSelf" ptType="node node" st="1 1" cnt="1 0"/>
            </dgm:else>
          </dgm:choose>
          <dgm:constrLst/>
          <dgm:ruleLst/>
        </dgm:layoutNode>
        <dgm:layoutNode name="dummy7a" moveWith="wedge7">
          <dgm:alg type="sp"/>
          <dgm:shape xmlns:r="http://schemas.openxmlformats.org/officeDocument/2006/relationships" r:blip="">
            <dgm:adjLst/>
          </dgm:shape>
          <dgm:presOf/>
          <dgm:constrLst>
            <dgm:constr type="w" val="1"/>
            <dgm:constr type="h" val="1"/>
          </dgm:constrLst>
          <dgm:ruleLst/>
        </dgm:layoutNode>
        <dgm:layoutNode name="dummy7b" moveWith="wedge7">
          <dgm:alg type="sp"/>
          <dgm:shape xmlns:r="http://schemas.openxmlformats.org/officeDocument/2006/relationships" r:blip="">
            <dgm:adjLst/>
          </dgm:shape>
          <dgm:presOf/>
          <dgm:constrLst>
            <dgm:constr type="w" val="1"/>
            <dgm:constr type="h" val="1"/>
          </dgm:constrLst>
          <dgm:ruleLst/>
        </dgm:layoutNode>
        <dgm:layoutNode name="wedge7Tx" moveWith="wedge7">
          <dgm:varLst>
            <dgm:chMax val="0"/>
            <dgm:chPref val="0"/>
            <dgm:bulletEnabled val="1"/>
          </dgm:varLst>
          <dgm:alg type="tx"/>
          <dgm:shape xmlns:r="http://schemas.openxmlformats.org/officeDocument/2006/relationships" type="rect" r:blip="" hideGeom="1">
            <dgm:adjLst/>
          </dgm:shape>
          <dgm:choose name="Name166">
            <dgm:if name="Name167" func="var" arg="dir" op="equ" val="norm">
              <dgm:presOf axis="ch desOrSelf" ptType="node node" st="7 1" cnt="1 0"/>
            </dgm:if>
            <dgm:else name="Name168">
              <dgm:presOf axis="ch desOrSelf" ptType="node node" st="1 1" cnt="1 0"/>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69"/>
    </dgm:choose>
    <dgm:choose name="Name170">
      <dgm:if name="Name171" axis="ch" ptType="node" func="cnt" op="equ" val="1">
        <dgm:forEach name="Name172" axis="ch" ptType="sibTrans" hideLastTrans="0" cnt="1">
          <dgm:layoutNode name="arrowWedge1single" styleLbl="fgSibTrans2D1">
            <dgm:choose name="Name173">
              <dgm:if name="Name174" func="var" arg="dir" op="equ" val="norm">
                <dgm:alg type="conn">
                  <dgm:param type="connRout" val="longCurve"/>
                  <dgm:param type="srcNode" val="dummy1a"/>
                  <dgm:param type="dstNode" val="dummy1b"/>
                  <dgm:param type="begPts" val="tL"/>
                  <dgm:param type="endPts" val="tR"/>
                  <dgm:param type="begSty" val="arr"/>
                  <dgm:param type="endSty" val="noArr"/>
                </dgm:alg>
              </dgm:if>
              <dgm:else name="Name175">
                <dgm:alg type="conn">
                  <dgm:param type="connRout" val="longCurve"/>
                  <dgm:param type="srcNode" val="dummy1a"/>
                  <dgm:param type="dstNode" val="dummy1b"/>
                  <dgm:param type="begPts" val="tL"/>
                  <dgm:param type="endPts" val="tR"/>
                  <dgm:param type="begSty" val="noArr"/>
                  <dgm:param type="endSty" val="arr"/>
                </dgm:alg>
              </dgm:else>
            </dgm:choose>
            <dgm:shape xmlns:r="http://schemas.openxmlformats.org/officeDocument/2006/relationships" type="conn" r:blip="">
              <dgm:adjLst/>
            </dgm:shape>
            <dgm:presOf/>
            <dgm:constrLst>
              <dgm:constr type="w" val="1"/>
              <dgm:constr type="begPad"/>
              <dgm:constr type="endPad"/>
            </dgm:constrLst>
            <dgm:ruleLst/>
          </dgm:layoutNode>
        </dgm:forEach>
      </dgm:if>
      <dgm:if name="Name176" axis="ch" ptType="node" func="cnt" op="gte" val="2">
        <dgm:forEach name="Name177" axis="ch" ptType="sibTrans" hideLastTrans="0" cnt="1">
          <dgm:layoutNode name="arrowWedge1" styleLbl="fgSibTrans2D1">
            <dgm:choose name="Name178">
              <dgm:if name="Name179" func="var" arg="dir" op="equ" val="norm">
                <dgm:alg type="conn">
                  <dgm:param type="connRout" val="curve"/>
                  <dgm:param type="srcNode" val="dummy1a"/>
                  <dgm:param type="dstNode" val="dummy1b"/>
                  <dgm:param type="begPts" val="tL"/>
                  <dgm:param type="endPts" val="tL"/>
                  <dgm:param type="begSty" val="noArr"/>
                  <dgm:param type="endSty" val="arr"/>
                </dgm:alg>
              </dgm:if>
              <dgm:else name="Name180">
                <dgm:alg type="conn">
                  <dgm:param type="connRout" val="curve"/>
                  <dgm:param type="srcNode" val="dummy1a"/>
                  <dgm:param type="dstNode" val="dummy1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if>
      <dgm:else name="Name181"/>
    </dgm:choose>
    <dgm:forEach name="Name182" axis="ch" ptType="sibTrans" hideLastTrans="0" st="2" cnt="1">
      <dgm:layoutNode name="arrowWedge2" styleLbl="fgSibTrans2D1">
        <dgm:choose name="Name183">
          <dgm:if name="Name184" func="var" arg="dir" op="equ" val="norm">
            <dgm:alg type="conn">
              <dgm:param type="connRout" val="curve"/>
              <dgm:param type="srcNode" val="dummy2a"/>
              <dgm:param type="dstNode" val="dummy2b"/>
              <dgm:param type="begPts" val="tL"/>
              <dgm:param type="endPts" val="tL"/>
              <dgm:param type="begSty" val="noArr"/>
              <dgm:param type="endSty" val="arr"/>
            </dgm:alg>
          </dgm:if>
          <dgm:else name="Name185">
            <dgm:alg type="conn">
              <dgm:param type="connRout" val="curve"/>
              <dgm:param type="srcNode" val="dummy2a"/>
              <dgm:param type="dstNode" val="dummy2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86" axis="ch" ptType="sibTrans" hideLastTrans="0" st="3" cnt="1">
      <dgm:layoutNode name="arrowWedge3" styleLbl="fgSibTrans2D1">
        <dgm:choose name="Name187">
          <dgm:if name="Name188" func="var" arg="dir" op="equ" val="norm">
            <dgm:alg type="conn">
              <dgm:param type="connRout" val="curve"/>
              <dgm:param type="srcNode" val="dummy3a"/>
              <dgm:param type="dstNode" val="dummy3b"/>
              <dgm:param type="begPts" val="tL"/>
              <dgm:param type="endPts" val="tL"/>
              <dgm:param type="begSty" val="noArr"/>
              <dgm:param type="endSty" val="arr"/>
            </dgm:alg>
          </dgm:if>
          <dgm:else name="Name189">
            <dgm:alg type="conn">
              <dgm:param type="connRout" val="curve"/>
              <dgm:param type="srcNode" val="dummy3a"/>
              <dgm:param type="dstNode" val="dummy3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90" axis="ch" ptType="sibTrans" hideLastTrans="0" st="4" cnt="1">
      <dgm:layoutNode name="arrowWedge4" styleLbl="fgSibTrans2D1">
        <dgm:choose name="Name191">
          <dgm:if name="Name192" func="var" arg="dir" op="equ" val="norm">
            <dgm:alg type="conn">
              <dgm:param type="connRout" val="curve"/>
              <dgm:param type="srcNode" val="dummy4a"/>
              <dgm:param type="dstNode" val="dummy4b"/>
              <dgm:param type="begPts" val="tL"/>
              <dgm:param type="endPts" val="tL"/>
              <dgm:param type="begSty" val="noArr"/>
              <dgm:param type="endSty" val="arr"/>
            </dgm:alg>
          </dgm:if>
          <dgm:else name="Name193">
            <dgm:alg type="conn">
              <dgm:param type="connRout" val="curve"/>
              <dgm:param type="srcNode" val="dummy4a"/>
              <dgm:param type="dstNode" val="dummy4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94" axis="ch" ptType="sibTrans" hideLastTrans="0" st="5" cnt="1">
      <dgm:layoutNode name="arrowWedge5" styleLbl="fgSibTrans2D1">
        <dgm:choose name="Name195">
          <dgm:if name="Name196" func="var" arg="dir" op="equ" val="norm">
            <dgm:alg type="conn">
              <dgm:param type="connRout" val="curve"/>
              <dgm:param type="srcNode" val="dummy5a"/>
              <dgm:param type="dstNode" val="dummy5b"/>
              <dgm:param type="begPts" val="tL"/>
              <dgm:param type="endPts" val="tL"/>
              <dgm:param type="begSty" val="noArr"/>
              <dgm:param type="endSty" val="arr"/>
            </dgm:alg>
          </dgm:if>
          <dgm:else name="Name197">
            <dgm:alg type="conn">
              <dgm:param type="connRout" val="curve"/>
              <dgm:param type="srcNode" val="dummy5a"/>
              <dgm:param type="dstNode" val="dummy5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98" axis="ch" ptType="sibTrans" hideLastTrans="0" st="6" cnt="1">
      <dgm:layoutNode name="arrowWedge6" styleLbl="fgSibTrans2D1">
        <dgm:choose name="Name199">
          <dgm:if name="Name200" func="var" arg="dir" op="equ" val="norm">
            <dgm:alg type="conn">
              <dgm:param type="connRout" val="curve"/>
              <dgm:param type="srcNode" val="dummy6a"/>
              <dgm:param type="dstNode" val="dummy6b"/>
              <dgm:param type="begPts" val="tL"/>
              <dgm:param type="endPts" val="tL"/>
              <dgm:param type="begSty" val="noArr"/>
              <dgm:param type="endSty" val="arr"/>
            </dgm:alg>
          </dgm:if>
          <dgm:else name="Name201">
            <dgm:alg type="conn">
              <dgm:param type="connRout" val="curve"/>
              <dgm:param type="srcNode" val="dummy6a"/>
              <dgm:param type="dstNode" val="dummy6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202" axis="ch" ptType="sibTrans" hideLastTrans="0" st="7" cnt="1">
      <dgm:layoutNode name="arrowWedge7" styleLbl="fgSibTrans2D1">
        <dgm:choose name="Name203">
          <dgm:if name="Name204" func="var" arg="dir" op="equ" val="norm">
            <dgm:alg type="conn">
              <dgm:param type="connRout" val="curve"/>
              <dgm:param type="srcNode" val="dummy7a"/>
              <dgm:param type="dstNode" val="dummy7b"/>
              <dgm:param type="begPts" val="tL"/>
              <dgm:param type="endPts" val="tL"/>
              <dgm:param type="begSty" val="noArr"/>
              <dgm:param type="endSty" val="arr"/>
            </dgm:alg>
          </dgm:if>
          <dgm:else name="Name205">
            <dgm:alg type="conn">
              <dgm:param type="connRout" val="curve"/>
              <dgm:param type="srcNode" val="dummy7a"/>
              <dgm:param type="dstNode" val="dummy7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layoutNode>
</dgm:layoutDef>
</file>

<file path=ppt/diagrams/layout2.xml><?xml version="1.0" encoding="utf-8"?>
<dgm:layoutDef xmlns:dgm="http://schemas.openxmlformats.org/drawingml/2006/diagram" xmlns:a="http://schemas.openxmlformats.org/drawingml/2006/main" uniqueId="urn:microsoft.com/office/officeart/2005/8/layout/cycle8">
  <dgm:title val=""/>
  <dgm:desc val=""/>
  <dgm:catLst>
    <dgm:cat type="cycle" pri="7000"/>
  </dgm:catLst>
  <dgm:sampData useDef="1">
    <dgm:dataModel>
      <dgm:ptLst/>
      <dgm:bg/>
      <dgm:whole/>
    </dgm:dataModel>
  </dgm:sampData>
  <dgm:styleData useDef="1">
    <dgm:dataModel>
      <dgm:ptLst/>
      <dgm:bg/>
      <dgm:whole/>
    </dgm:dataModel>
  </dgm:styleData>
  <dgm:clrData>
    <dgm:dataModel>
      <dgm:ptLst>
        <dgm:pt modelId="0" type="doc"/>
        <dgm:pt modelId="1"/>
        <dgm:pt modelId="2"/>
        <dgm:pt modelId="3"/>
        <dgm:pt modelId="4"/>
        <dgm:pt modelId="5"/>
      </dgm:ptLst>
      <dgm:cxnLst>
        <dgm:cxn modelId="7" srcId="0" destId="1" srcOrd="0" destOrd="0"/>
        <dgm:cxn modelId="8" srcId="0" destId="2" srcOrd="1" destOrd="0"/>
        <dgm:cxn modelId="9" srcId="0" destId="3" srcOrd="2" destOrd="0"/>
        <dgm:cxn modelId="10" srcId="0" destId="4" srcOrd="3" destOrd="0"/>
        <dgm:cxn modelId="11" srcId="0" destId="5" srcOrd="4" destOrd="0"/>
      </dgm:cxnLst>
      <dgm:bg/>
      <dgm:whole/>
    </dgm:dataModel>
  </dgm:clrData>
  <dgm:layoutNode name="compositeShape">
    <dgm:varLst>
      <dgm:chMax val="7"/>
      <dgm:dir/>
      <dgm:resizeHandles val="exact"/>
    </dgm:varLst>
    <dgm:alg type="composite">
      <dgm:param type="horzAlign" val="ctr"/>
      <dgm:param type="vertAlign" val="mid"/>
      <dgm:param type="ar" val="1"/>
    </dgm:alg>
    <dgm:shape xmlns:r="http://schemas.openxmlformats.org/officeDocument/2006/relationships" r:blip="">
      <dgm:adjLst/>
    </dgm:shape>
    <dgm:presOf/>
    <dgm:choose name="Name0">
      <dgm:if name="Name1" axis="ch" ptType="node" func="cnt" op="equ" val="1">
        <dgm:constrLst>
          <dgm:constr type="l" for="ch" forName="wedge1" refType="w" fact="0.08"/>
          <dgm:constr type="t" for="ch" forName="wedge1" refType="w" fact="0.08"/>
          <dgm:constr type="w" for="ch" forName="wedge1" refType="w" fact="0.84"/>
          <dgm:constr type="h" for="ch" forName="wedge1" refType="h" fact="0.84"/>
          <dgm:constr type="l" for="ch" forName="dummy1a" refType="w" fact="0.5"/>
          <dgm:constr type="t" for="ch" forName="dummy1a" refType="h" fact="0.08"/>
          <dgm:constr type="l" for="ch" forName="dummy1b" refType="w" fact="0.5"/>
          <dgm:constr type="t" for="ch" forName="dummy1b" refType="h" fact="0.08"/>
          <dgm:constr type="l" for="ch" forName="wedge1Tx" refType="w" fact="0.22"/>
          <dgm:constr type="t" for="ch" forName="wedge1Tx" refType="h" fact="0.22"/>
          <dgm:constr type="w" for="ch" forName="wedge1Tx" refType="w" fact="0.56"/>
          <dgm:constr type="h" for="ch" forName="wedge1Tx" refType="h" fact="0.56"/>
          <dgm:constr type="h" for="ch" forName="arrowWedge1single" refType="w" fact="0.08"/>
          <dgm:constr type="diam" for="ch" forName="arrowWedge1single" refType="w" fact="0.84"/>
          <dgm:constr type="l" for="ch" forName="arrowWedge1single" refType="w" fact="0.5"/>
          <dgm:constr type="t" for="ch" forName="arrowWedge1single" refType="w" fact="0.5"/>
          <dgm:constr type="primFontSz" for="ch" ptType="node" op="equ"/>
        </dgm:constrLst>
      </dgm:if>
      <dgm:if name="Name2" axis="ch" ptType="node" func="cnt" op="equ" val="2">
        <dgm:constrLst>
          <dgm:constr type="l" for="ch" forName="wedge1" refType="w" fact="0.1"/>
          <dgm:constr type="t" for="ch" forName="wedge1" refType="w" fact="0.08"/>
          <dgm:constr type="w" for="ch" forName="wedge1" refType="w" fact="0.84"/>
          <dgm:constr type="h" for="ch" forName="wedge1" refType="h" fact="0.84"/>
          <dgm:constr type="l" for="ch" forName="dummy1a" refType="w" fact="0.52"/>
          <dgm:constr type="t" for="ch" forName="dummy1a" refType="h" fact="0.08"/>
          <dgm:constr type="l" for="ch" forName="dummy1b" refType="w" fact="0.52"/>
          <dgm:constr type="t" for="ch" forName="dummy1b" refType="h" fact="0.92"/>
          <dgm:constr type="l" for="ch" forName="wedge1Tx" refType="w" fact="0.559"/>
          <dgm:constr type="t" for="ch" forName="wedge1Tx" refType="h" fact="0.3"/>
          <dgm:constr type="w" for="ch" forName="wedge1Tx" refType="w" fact="0.3"/>
          <dgm:constr type="h" for="ch" forName="wedge1Tx" refType="h" fact="0.4"/>
          <dgm:constr type="l" for="ch" forName="wedge2" refType="w" fact="0.06"/>
          <dgm:constr type="t" for="ch" forName="wedge2" refType="w" fact="0.08"/>
          <dgm:constr type="w" for="ch" forName="wedge2" refType="w" fact="0.84"/>
          <dgm:constr type="h" for="ch" forName="wedge2" refType="h" fact="0.84"/>
          <dgm:constr type="l" for="ch" forName="dummy2a" refType="w" fact="0.48"/>
          <dgm:constr type="t" for="ch" forName="dummy2a" refType="h" fact="0.92"/>
          <dgm:constr type="l" for="ch" forName="dummy2b" refType="w" fact="0.48"/>
          <dgm:constr type="t" for="ch" forName="dummy2b" refType="h" fact="0.08"/>
          <dgm:constr type="r" for="ch" forName="wedge2Tx" refType="w" fact="0.441"/>
          <dgm:constr type="t" for="ch" forName="wedge2Tx" refType="h" fact="0.3"/>
          <dgm:constr type="w" for="ch" forName="wedge2Tx" refType="w" fact="0.3"/>
          <dgm:constr type="h" for="ch" forName="wedge2Tx" refType="h" fact="0.4"/>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primFontSz" for="ch" ptType="node" op="equ"/>
        </dgm:constrLst>
      </dgm:if>
      <dgm:if name="Name3" axis="ch" ptType="node" func="cnt" op="equ" val="3">
        <dgm:constrLst>
          <dgm:constr type="l" for="ch" forName="wedge1" refType="w" fact="0.0973"/>
          <dgm:constr type="t" for="ch" forName="wedge1" refType="w" fact="0.07"/>
          <dgm:constr type="w" for="ch" forName="wedge1" refType="w" fact="0.84"/>
          <dgm:constr type="h" for="ch" forName="wedge1" refType="h" fact="0.84"/>
          <dgm:constr type="l" for="ch" forName="dummy1a" refType="w" fact="0.5173"/>
          <dgm:constr type="t" for="ch" forName="dummy1a" refType="h" fact="0.07"/>
          <dgm:constr type="l" for="ch" forName="dummy1b" refType="w" fact="0.8811"/>
          <dgm:constr type="t" for="ch" forName="dummy1b" refType="h" fact="0.7"/>
          <dgm:constr type="l" for="ch" forName="wedge1Tx" refType="w" fact="0.54"/>
          <dgm:constr type="t" for="ch" forName="wedge1Tx" refType="h" fact="0.248"/>
          <dgm:constr type="w" for="ch" forName="wedge1Tx" refType="w" fact="0.3"/>
          <dgm:constr type="h" for="ch" forName="wedge1Tx" refType="h" fact="0.25"/>
          <dgm:constr type="l" for="ch" forName="wedge2" refType="w" fact="0.08"/>
          <dgm:constr type="t" for="ch" forName="wedge2" refType="w" fact="0.1"/>
          <dgm:constr type="w" for="ch" forName="wedge2" refType="w" fact="0.84"/>
          <dgm:constr type="h" for="ch" forName="wedge2" refType="h" fact="0.84"/>
          <dgm:constr type="l" for="ch" forName="dummy2a" refType="w" fact="0.8637"/>
          <dgm:constr type="t" for="ch" forName="dummy2a" refType="h" fact="0.73"/>
          <dgm:constr type="l" for="ch" forName="dummy2b" refType="w" fact="0.1363"/>
          <dgm:constr type="t" for="ch" forName="dummy2b" refType="h" fact="0.73"/>
          <dgm:constr type="l" for="ch" forName="wedge2Tx" refType="w" fact="0.28"/>
          <dgm:constr type="t" for="ch" forName="wedge2Tx" refType="h" fact="0.645"/>
          <dgm:constr type="w" for="ch" forName="wedge2Tx" refType="w" fact="0.45"/>
          <dgm:constr type="h" for="ch" forName="wedge2Tx" refType="h" fact="0.22"/>
          <dgm:constr type="l" for="ch" forName="wedge3" refType="w" fact="0.0627"/>
          <dgm:constr type="t" for="ch" forName="wedge3" refType="w" fact="0.07"/>
          <dgm:constr type="w" for="ch" forName="wedge3" refType="w" fact="0.84"/>
          <dgm:constr type="h" for="ch" forName="wedge3" refType="h" fact="0.84"/>
          <dgm:constr type="l" for="ch" forName="dummy3a" refType="w" fact="0.1189"/>
          <dgm:constr type="t" for="ch" forName="dummy3a" refType="h" fact="0.7"/>
          <dgm:constr type="l" for="ch" forName="dummy3b" refType="w" fact="0.4827"/>
          <dgm:constr type="t" for="ch" forName="dummy3b" refType="h" fact="0.07"/>
          <dgm:constr type="r" for="ch" forName="wedge3Tx" refType="w" fact="0.46"/>
          <dgm:constr type="t" for="ch" forName="wedge3Tx" refType="h" fact="0.248"/>
          <dgm:constr type="w" for="ch" forName="wedge3Tx" refType="w" fact="0.3"/>
          <dgm:constr type="h" for="ch" forName="wedge3Tx" refType="h" fact="0.25"/>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primFontSz" for="ch" ptType="node" op="equ"/>
        </dgm:constrLst>
      </dgm:if>
      <dgm:if name="Name4" axis="ch" ptType="node" func="cnt" op="equ" val="4">
        <dgm:constrLst>
          <dgm:constr type="l" for="ch" forName="wedge1" refType="w" fact="0.0941"/>
          <dgm:constr type="t" for="ch" forName="wedge1" refType="w" fact="0.0659"/>
          <dgm:constr type="w" for="ch" forName="wedge1" refType="w" fact="0.84"/>
          <dgm:constr type="h" for="ch" forName="wedge1" refType="h" fact="0.84"/>
          <dgm:constr type="l" for="ch" forName="dummy1a" refType="w" fact="0.5141"/>
          <dgm:constr type="t" for="ch" forName="dummy1a" refType="h" fact="0.0659"/>
          <dgm:constr type="l" for="ch" forName="dummy1b" refType="w" fact="0.9341"/>
          <dgm:constr type="t" for="ch" forName="dummy1b" refType="h" fact="0.4859"/>
          <dgm:constr type="l" for="ch" forName="wedge1Tx" refType="w" fact="0.54"/>
          <dgm:constr type="t" for="ch" forName="wedge1Tx" refType="h" fact="0.24"/>
          <dgm:constr type="w" for="ch" forName="wedge1Tx" refType="w" fact="0.31"/>
          <dgm:constr type="h" for="ch" forName="wedge1Tx" refType="h" fact="0.23"/>
          <dgm:constr type="l" for="ch" forName="wedge2" refType="w" fact="0.0941"/>
          <dgm:constr type="t" for="ch" forName="wedge2" refType="w" fact="0.0941"/>
          <dgm:constr type="w" for="ch" forName="wedge2" refType="w" fact="0.84"/>
          <dgm:constr type="h" for="ch" forName="wedge2" refType="h" fact="0.84"/>
          <dgm:constr type="l" for="ch" forName="dummy2a" refType="w" fact="0.9341"/>
          <dgm:constr type="t" for="ch" forName="dummy2a" refType="h" fact="0.5141"/>
          <dgm:constr type="l" for="ch" forName="dummy2b" refType="w" fact="0.5141"/>
          <dgm:constr type="t" for="ch" forName="dummy2b" refType="h" fact="0.9341"/>
          <dgm:constr type="l" for="ch" forName="wedge2Tx" refType="w" fact="0.54"/>
          <dgm:constr type="t" for="ch" forName="wedge2Tx" refType="h" fact="0.53"/>
          <dgm:constr type="w" for="ch" forName="wedge2Tx" refType="w" fact="0.31"/>
          <dgm:constr type="h" for="ch" forName="wedge2Tx" refType="h" fact="0.23"/>
          <dgm:constr type="l" for="ch" forName="wedge3" refType="w" fact="0.0659"/>
          <dgm:constr type="t" for="ch" forName="wedge3" refType="w" fact="0.0941"/>
          <dgm:constr type="w" for="ch" forName="wedge3" refType="w" fact="0.84"/>
          <dgm:constr type="h" for="ch" forName="wedge3" refType="h" fact="0.84"/>
          <dgm:constr type="l" for="ch" forName="dummy3a" refType="w" fact="0.4859"/>
          <dgm:constr type="t" for="ch" forName="dummy3a" refType="h" fact="0.9341"/>
          <dgm:constr type="l" for="ch" forName="dummy3b" refType="w" fact="0.0659"/>
          <dgm:constr type="t" for="ch" forName="dummy3b" refType="h" fact="0.5141"/>
          <dgm:constr type="r" for="ch" forName="wedge3Tx" refType="w" fact="0.46"/>
          <dgm:constr type="t" for="ch" forName="wedge3Tx" refType="h" fact="0.53"/>
          <dgm:constr type="w" for="ch" forName="wedge3Tx" refType="w" fact="0.31"/>
          <dgm:constr type="h" for="ch" forName="wedge3Tx" refType="h" fact="0.23"/>
          <dgm:constr type="l" for="ch" forName="wedge4" refType="w" fact="0.0659"/>
          <dgm:constr type="t" for="ch" forName="wedge4" refType="h" fact="0.0659"/>
          <dgm:constr type="w" for="ch" forName="wedge4" refType="w" fact="0.84"/>
          <dgm:constr type="h" for="ch" forName="wedge4" refType="h" fact="0.84"/>
          <dgm:constr type="l" for="ch" forName="dummy4a" refType="w" fact="0.0659"/>
          <dgm:constr type="t" for="ch" forName="dummy4a" refType="h" fact="0.4859"/>
          <dgm:constr type="l" for="ch" forName="dummy4b" refType="w" fact="0.4859"/>
          <dgm:constr type="t" for="ch" forName="dummy4b" refType="h" fact="0.0659"/>
          <dgm:constr type="r" for="ch" forName="wedge4Tx" refType="w" fact="0.46"/>
          <dgm:constr type="t" for="ch" forName="wedge4Tx" refType="h" fact="0.24"/>
          <dgm:constr type="w" for="ch" forName="wedge4Tx" refType="w" fact="0.31"/>
          <dgm:constr type="h" for="ch" forName="wedge4Tx" refType="h" fact="0.23"/>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primFontSz" for="ch" ptType="node" op="equ"/>
        </dgm:constrLst>
      </dgm:if>
      <dgm:if name="Name5" axis="ch" ptType="node" func="cnt" op="equ" val="5">
        <dgm:constrLst>
          <dgm:constr type="l" for="ch" forName="wedge1" refType="w" fact="0.0918"/>
          <dgm:constr type="t" for="ch" forName="wedge1" refType="w" fact="0.0638"/>
          <dgm:constr type="w" for="ch" forName="wedge1" refType="w" fact="0.84"/>
          <dgm:constr type="h" for="ch" forName="wedge1" refType="h" fact="0.84"/>
          <dgm:constr type="l" for="ch" forName="dummy1a" refType="w" fact="0.5118"/>
          <dgm:constr type="t" for="ch" forName="dummy1a" refType="h" fact="0.0638"/>
          <dgm:constr type="l" for="ch" forName="dummy1b" refType="w" fact="0.9112"/>
          <dgm:constr type="t" for="ch" forName="dummy1b" refType="h" fact="0.354"/>
          <dgm:constr type="l" for="ch" forName="wedge1Tx" refType="w" fact="0.53"/>
          <dgm:constr type="t" for="ch" forName="wedge1Tx" refType="h" fact="0.205"/>
          <dgm:constr type="w" for="ch" forName="wedge1Tx" refType="w" fact="0.27"/>
          <dgm:constr type="h" for="ch" forName="wedge1Tx" refType="h" fact="0.18"/>
          <dgm:constr type="l" for="ch" forName="wedge2" refType="w" fact="0.099"/>
          <dgm:constr type="t" for="ch" forName="wedge2" refType="w" fact="0.0862"/>
          <dgm:constr type="w" for="ch" forName="wedge2" refType="w" fact="0.84"/>
          <dgm:constr type="h" for="ch" forName="wedge2" refType="h" fact="0.84"/>
          <dgm:constr type="l" for="ch" forName="dummy2a" refType="w" fact="0.9185"/>
          <dgm:constr type="t" for="ch" forName="dummy2a" refType="h" fact="0.3764"/>
          <dgm:constr type="l" for="ch" forName="dummy2b" refType="w" fact="0.7659"/>
          <dgm:constr type="t" for="ch" forName="dummy2b" refType="h" fact="0.846"/>
          <dgm:constr type="l" for="ch" forName="wedge2Tx" refType="w" fact="0.64"/>
          <dgm:constr type="t" for="ch" forName="wedge2Tx" refType="h" fact="0.47"/>
          <dgm:constr type="w" for="ch" forName="wedge2Tx" refType="w" fact="0.25"/>
          <dgm:constr type="h" for="ch" forName="wedge2Tx" refType="h" fact="0.2"/>
          <dgm:constr type="l" for="ch" forName="wedge3" refType="w" fact="0.08"/>
          <dgm:constr type="t" for="ch" forName="wedge3" refType="w" fact="0.1"/>
          <dgm:constr type="w" for="ch" forName="wedge3" refType="w" fact="0.84"/>
          <dgm:constr type="h" for="ch" forName="wedge3" refType="h" fact="0.84"/>
          <dgm:constr type="l" for="ch" forName="dummy3a" refType="w" fact="0.7469"/>
          <dgm:constr type="t" for="ch" forName="dummy3a" refType="h" fact="0.8598"/>
          <dgm:constr type="l" for="ch" forName="dummy3b" refType="w" fact="0.2531"/>
          <dgm:constr type="t" for="ch" forName="dummy3b" refType="h" fact="0.8598"/>
          <dgm:constr type="l" for="ch" forName="wedge3Tx" refType="w" fact="0.38"/>
          <dgm:constr type="t" for="ch" forName="wedge3Tx" refType="h" fact="0.69"/>
          <dgm:constr type="w" for="ch" forName="wedge3Tx" refType="w" fact="0.24"/>
          <dgm:constr type="h" for="ch" forName="wedge3Tx" refType="h" fact="0.22"/>
          <dgm:constr type="l" for="ch" forName="wedge4" refType="w" fact="0.061"/>
          <dgm:constr type="t" for="ch" forName="wedge4" refType="h" fact="0.0862"/>
          <dgm:constr type="w" for="ch" forName="wedge4" refType="w" fact="0.84"/>
          <dgm:constr type="h" for="ch" forName="wedge4" refType="h" fact="0.84"/>
          <dgm:constr type="l" for="ch" forName="dummy4a" refType="w" fact="0.2341"/>
          <dgm:constr type="t" for="ch" forName="dummy4a" refType="h" fact="0.846"/>
          <dgm:constr type="l" for="ch" forName="dummy4b" refType="w" fact="0.0815"/>
          <dgm:constr type="t" for="ch" forName="dummy4b" refType="h" fact="0.3764"/>
          <dgm:constr type="r" for="ch" forName="wedge4Tx" refType="w" fact="0.36"/>
          <dgm:constr type="t" for="ch" forName="wedge4Tx" refType="h" fact="0.47"/>
          <dgm:constr type="w" for="ch" forName="wedge4Tx" refType="w" fact="0.25"/>
          <dgm:constr type="h" for="ch" forName="wedge4Tx" refType="h" fact="0.2"/>
          <dgm:constr type="l" for="ch" forName="wedge5" refType="w" fact="0.0682"/>
          <dgm:constr type="t" for="ch" forName="wedge5" refType="h" fact="0.0638"/>
          <dgm:constr type="w" for="ch" forName="wedge5" refType="w" fact="0.84"/>
          <dgm:constr type="h" for="ch" forName="wedge5" refType="h" fact="0.84"/>
          <dgm:constr type="l" for="ch" forName="dummy5a" refType="w" fact="0.0888"/>
          <dgm:constr type="t" for="ch" forName="dummy5a" refType="h" fact="0.354"/>
          <dgm:constr type="l" for="ch" forName="dummy5b" refType="w" fact="0.4882"/>
          <dgm:constr type="t" for="ch" forName="dummy5b" refType="h" fact="0.0638"/>
          <dgm:constr type="r" for="ch" forName="wedge5Tx" refType="w" fact="0.47"/>
          <dgm:constr type="t" for="ch" forName="wedge5Tx" refType="h" fact="0.205"/>
          <dgm:constr type="w" for="ch" forName="wedge5Tx" refType="w" fact="0.27"/>
          <dgm:constr type="h" for="ch" forName="wedge5Tx" refType="h" fact="0.18"/>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h" for="ch" forName="arrowWedge5" refType="w" fact="0.08"/>
          <dgm:constr type="diam" for="ch" forName="arrowWedge5" refType="w" fact="0.84"/>
          <dgm:constr type="l" for="ch" forName="arrowWedge5" refType="w" fact="0.5"/>
          <dgm:constr type="t" for="ch" forName="arrowWedge5" refType="w" fact="0.5"/>
          <dgm:constr type="primFontSz" for="ch" ptType="node" op="equ"/>
        </dgm:constrLst>
      </dgm:if>
      <dgm:if name="Name6" axis="ch" ptType="node" func="cnt" op="equ" val="6">
        <dgm:constrLst>
          <dgm:constr type="l" for="ch" forName="wedge1" refType="w" fact="0.09"/>
          <dgm:constr type="t" for="ch" forName="wedge1" refType="w" fact="0.0627"/>
          <dgm:constr type="w" for="ch" forName="wedge1" refType="w" fact="0.84"/>
          <dgm:constr type="h" for="ch" forName="wedge1" refType="h" fact="0.84"/>
          <dgm:constr type="l" for="ch" forName="dummy1a" refType="w" fact="0.51"/>
          <dgm:constr type="t" for="ch" forName="dummy1a" refType="h" fact="0.0627"/>
          <dgm:constr type="l" for="ch" forName="dummy1b" refType="w" fact="0.8737"/>
          <dgm:constr type="t" for="ch" forName="dummy1b" refType="h" fact="0.2727"/>
          <dgm:constr type="l" for="ch" forName="wedge1Tx" refType="w" fact="0.53"/>
          <dgm:constr type="t" for="ch" forName="wedge1Tx" refType="h" fact="0.17"/>
          <dgm:constr type="w" for="ch" forName="wedge1Tx" refType="w" fact="0.22"/>
          <dgm:constr type="h" for="ch" forName="wedge1Tx" refType="h" fact="0.17"/>
          <dgm:constr type="l" for="ch" forName="wedge2" refType="w" fact="0.1"/>
          <dgm:constr type="t" for="ch" forName="wedge2" refType="w" fact="0.08"/>
          <dgm:constr type="w" for="ch" forName="wedge2" refType="w" fact="0.84"/>
          <dgm:constr type="h" for="ch" forName="wedge2" refType="h" fact="0.84"/>
          <dgm:constr type="l" for="ch" forName="dummy2a" refType="w" fact="0.8837"/>
          <dgm:constr type="t" for="ch" forName="dummy2a" refType="h" fact="0.29"/>
          <dgm:constr type="l" for="ch" forName="dummy2b" refType="w" fact="0.8837"/>
          <dgm:constr type="t" for="ch" forName="dummy2b" refType="h" fact="0.71"/>
          <dgm:constr type="l" for="ch" forName="wedge2Tx" refType="w" fact="0.67"/>
          <dgm:constr type="t" for="ch" forName="wedge2Tx" refType="h" fact="0.42"/>
          <dgm:constr type="w" for="ch" forName="wedge2Tx" refType="w" fact="0.23"/>
          <dgm:constr type="h" for="ch" forName="wedge2Tx" refType="h" fact="0.165"/>
          <dgm:constr type="l" for="ch" forName="wedge3" refType="w" fact="0.09"/>
          <dgm:constr type="t" for="ch" forName="wedge3" refType="w" fact="0.0973"/>
          <dgm:constr type="w" for="ch" forName="wedge3" refType="w" fact="0.84"/>
          <dgm:constr type="h" for="ch" forName="wedge3" refType="h" fact="0.84"/>
          <dgm:constr type="l" for="ch" forName="dummy3a" refType="w" fact="0.8737"/>
          <dgm:constr type="t" for="ch" forName="dummy3a" refType="h" fact="0.7273"/>
          <dgm:constr type="l" for="ch" forName="dummy3b" refType="w" fact="0.51"/>
          <dgm:constr type="t" for="ch" forName="dummy3b" refType="h" fact="0.9373"/>
          <dgm:constr type="l" for="ch" forName="wedge3Tx" refType="w" fact="0.53"/>
          <dgm:constr type="t" for="ch" forName="wedge3Tx" refType="h" fact="0.665"/>
          <dgm:constr type="w" for="ch" forName="wedge3Tx" refType="w" fact="0.22"/>
          <dgm:constr type="h" for="ch" forName="wedge3Tx" refType="h" fact="0.17"/>
          <dgm:constr type="l" for="ch" forName="wedge4" refType="w" fact="0.07"/>
          <dgm:constr type="t" for="ch" forName="wedge4" refType="h" fact="0.0973"/>
          <dgm:constr type="w" for="ch" forName="wedge4" refType="w" fact="0.84"/>
          <dgm:constr type="h" for="ch" forName="wedge4" refType="h" fact="0.84"/>
          <dgm:constr type="l" for="ch" forName="dummy4a" refType="w" fact="0.49"/>
          <dgm:constr type="t" for="ch" forName="dummy4a" refType="h" fact="0.9373"/>
          <dgm:constr type="l" for="ch" forName="dummy4b" refType="w" fact="0.1263"/>
          <dgm:constr type="t" for="ch" forName="dummy4b" refType="h" fact="0.7273"/>
          <dgm:constr type="r" for="ch" forName="wedge4Tx" refType="w" fact="0.47"/>
          <dgm:constr type="t" for="ch" forName="wedge4Tx" refType="h" fact="0.665"/>
          <dgm:constr type="w" for="ch" forName="wedge4Tx" refType="w" fact="0.22"/>
          <dgm:constr type="h" for="ch" forName="wedge4Tx" refType="h" fact="0.17"/>
          <dgm:constr type="l" for="ch" forName="wedge5" refType="w" fact="0.06"/>
          <dgm:constr type="t" for="ch" forName="wedge5" refType="h" fact="0.08"/>
          <dgm:constr type="w" for="ch" forName="wedge5" refType="w" fact="0.84"/>
          <dgm:constr type="h" for="ch" forName="wedge5" refType="h" fact="0.84"/>
          <dgm:constr type="l" for="ch" forName="dummy5a" refType="w" fact="0.1163"/>
          <dgm:constr type="t" for="ch" forName="dummy5a" refType="h" fact="0.71"/>
          <dgm:constr type="l" for="ch" forName="dummy5b" refType="w" fact="0.1163"/>
          <dgm:constr type="t" for="ch" forName="dummy5b" refType="h" fact="0.29"/>
          <dgm:constr type="r" for="ch" forName="wedge5Tx" refType="w" fact="0.33"/>
          <dgm:constr type="t" for="ch" forName="wedge5Tx" refType="h" fact="0.42"/>
          <dgm:constr type="w" for="ch" forName="wedge5Tx" refType="w" fact="0.23"/>
          <dgm:constr type="h" for="ch" forName="wedge5Tx" refType="h" fact="0.165"/>
          <dgm:constr type="l" for="ch" forName="wedge6" refType="w" fact="0.07"/>
          <dgm:constr type="t" for="ch" forName="wedge6" refType="h" fact="0.0627"/>
          <dgm:constr type="w" for="ch" forName="wedge6" refType="w" fact="0.84"/>
          <dgm:constr type="h" for="ch" forName="wedge6" refType="h" fact="0.84"/>
          <dgm:constr type="l" for="ch" forName="dummy6a" refType="w" fact="0.1263"/>
          <dgm:constr type="t" for="ch" forName="dummy6a" refType="h" fact="0.2727"/>
          <dgm:constr type="l" for="ch" forName="dummy6b" refType="w" fact="0.49"/>
          <dgm:constr type="t" for="ch" forName="dummy6b" refType="h" fact="0.0627"/>
          <dgm:constr type="r" for="ch" forName="wedge6Tx" refType="w" fact="0.47"/>
          <dgm:constr type="t" for="ch" forName="wedge6Tx" refType="h" fact="0.17"/>
          <dgm:constr type="w" for="ch" forName="wedge6Tx" refType="w" fact="0.22"/>
          <dgm:constr type="h" for="ch" forName="wedge6Tx" refType="h" fact="0.17"/>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h" for="ch" forName="arrowWedge5" refType="w" fact="0.08"/>
          <dgm:constr type="diam" for="ch" forName="arrowWedge5" refType="w" fact="0.84"/>
          <dgm:constr type="l" for="ch" forName="arrowWedge5" refType="w" fact="0.5"/>
          <dgm:constr type="t" for="ch" forName="arrowWedge5" refType="w" fact="0.5"/>
          <dgm:constr type="h" for="ch" forName="arrowWedge6" refType="w" fact="0.08"/>
          <dgm:constr type="diam" for="ch" forName="arrowWedge6" refType="w" fact="0.84"/>
          <dgm:constr type="l" for="ch" forName="arrowWedge6" refType="w" fact="0.5"/>
          <dgm:constr type="t" for="ch" forName="arrowWedge6" refType="w" fact="0.5"/>
          <dgm:constr type="primFontSz" for="ch" ptType="node" op="equ"/>
        </dgm:constrLst>
      </dgm:if>
      <dgm:else name="Name7">
        <dgm:constrLst>
          <dgm:constr type="l" for="ch" forName="wedge1" refType="w" fact="0.0887"/>
          <dgm:constr type="t" for="ch" forName="wedge1" refType="w" fact="0.062"/>
          <dgm:constr type="w" for="ch" forName="wedge1" refType="w" fact="0.84"/>
          <dgm:constr type="h" for="ch" forName="wedge1" refType="h" fact="0.84"/>
          <dgm:constr type="l" for="ch" forName="dummy1a" refType="w" fact="0.5087"/>
          <dgm:constr type="t" for="ch" forName="dummy1a" refType="h" fact="0.062"/>
          <dgm:constr type="l" for="ch" forName="dummy1b" refType="w" fact="0.837"/>
          <dgm:constr type="t" for="ch" forName="dummy1b" refType="h" fact="0.2201"/>
          <dgm:constr type="l" for="ch" forName="wedge1Tx" refType="w" fact="0.53"/>
          <dgm:constr type="t" for="ch" forName="wedge1Tx" refType="h" fact="0.14"/>
          <dgm:constr type="w" for="ch" forName="wedge1Tx" refType="w" fact="0.2"/>
          <dgm:constr type="h" for="ch" forName="wedge1Tx" refType="h" fact="0.16"/>
          <dgm:constr type="l" for="ch" forName="wedge2" refType="w" fact="0.0995"/>
          <dgm:constr type="t" for="ch" forName="wedge2" refType="w" fact="0.0755"/>
          <dgm:constr type="w" for="ch" forName="wedge2" refType="w" fact="0.84"/>
          <dgm:constr type="h" for="ch" forName="wedge2" refType="h" fact="0.84"/>
          <dgm:constr type="l" for="ch" forName="dummy2a" refType="w" fact="0.8479"/>
          <dgm:constr type="t" for="ch" forName="dummy2a" refType="h" fact="0.2337"/>
          <dgm:constr type="l" for="ch" forName="dummy2b" refType="w" fact="0.929"/>
          <dgm:constr type="t" for="ch" forName="dummy2b" refType="h" fact="0.589"/>
          <dgm:constr type="l" for="ch" forName="wedge2Tx" refType="w" fact="0.67"/>
          <dgm:constr type="t" for="ch" forName="wedge2Tx" refType="h" fact="0.38"/>
          <dgm:constr type="w" for="ch" forName="wedge2Tx" refType="w" fact="0.23"/>
          <dgm:constr type="h" for="ch" forName="wedge2Tx" refType="h" fact="0.14"/>
          <dgm:constr type="l" for="ch" forName="wedge3" refType="w" fact="0.0956"/>
          <dgm:constr type="t" for="ch" forName="wedge3" refType="w" fact="0.0925"/>
          <dgm:constr type="w" for="ch" forName="wedge3" refType="w" fact="0.84"/>
          <dgm:constr type="h" for="ch" forName="wedge3" refType="h" fact="0.84"/>
          <dgm:constr type="l" for="ch" forName="dummy3a" refType="w" fact="0.9251"/>
          <dgm:constr type="t" for="ch" forName="dummy3a" refType="h" fact="0.6059"/>
          <dgm:constr type="l" for="ch" forName="dummy3b" refType="w" fact="0.6979"/>
          <dgm:constr type="t" for="ch" forName="dummy3b" refType="h" fact="0.8909"/>
          <dgm:constr type="l" for="ch" forName="wedge3Tx" refType="w" fact="0.635"/>
          <dgm:constr type="t" for="ch" forName="wedge3Tx" refType="h" fact="0.59"/>
          <dgm:constr type="w" for="ch" forName="wedge3Tx" refType="w" fact="0.2"/>
          <dgm:constr type="h" for="ch" forName="wedge3Tx" refType="h" fact="0.155"/>
          <dgm:constr type="l" for="ch" forName="wedge4" refType="w" fact="0.08"/>
          <dgm:constr type="t" for="ch" forName="wedge4" refType="h" fact="0.1"/>
          <dgm:constr type="w" for="ch" forName="wedge4" refType="w" fact="0.84"/>
          <dgm:constr type="h" for="ch" forName="wedge4" refType="h" fact="0.84"/>
          <dgm:constr type="l" for="ch" forName="dummy4a" refType="w" fact="0.6822"/>
          <dgm:constr type="t" for="ch" forName="dummy4a" refType="h" fact="0.8984"/>
          <dgm:constr type="l" for="ch" forName="dummy4b" refType="w" fact="0.3178"/>
          <dgm:constr type="t" for="ch" forName="dummy4b" refType="h" fact="0.8984"/>
          <dgm:constr type="l" for="ch" forName="wedge4Tx" refType="w" fact="0.4025"/>
          <dgm:constr type="t" for="ch" forName="wedge4Tx" refType="h" fact="0.76"/>
          <dgm:constr type="w" for="ch" forName="wedge4Tx" refType="w" fact="0.195"/>
          <dgm:constr type="h" for="ch" forName="wedge4Tx" refType="h" fact="0.14"/>
          <dgm:constr type="l" for="ch" forName="wedge5" refType="w" fact="0.0644"/>
          <dgm:constr type="t" for="ch" forName="wedge5" refType="h" fact="0.0925"/>
          <dgm:constr type="w" for="ch" forName="wedge5" refType="w" fact="0.84"/>
          <dgm:constr type="h" for="ch" forName="wedge5" refType="h" fact="0.84"/>
          <dgm:constr type="l" for="ch" forName="dummy5a" refType="w" fact="0.3021"/>
          <dgm:constr type="t" for="ch" forName="dummy5a" refType="h" fact="0.8909"/>
          <dgm:constr type="l" for="ch" forName="dummy5b" refType="w" fact="0.0749"/>
          <dgm:constr type="t" for="ch" forName="dummy5b" refType="h" fact="0.6059"/>
          <dgm:constr type="r" for="ch" forName="wedge5Tx" refType="w" fact="0.365"/>
          <dgm:constr type="t" for="ch" forName="wedge5Tx" refType="h" fact="0.59"/>
          <dgm:constr type="w" for="ch" forName="wedge5Tx" refType="w" fact="0.2"/>
          <dgm:constr type="h" for="ch" forName="wedge5Tx" refType="h" fact="0.155"/>
          <dgm:constr type="l" for="ch" forName="wedge6" refType="w" fact="0.0605"/>
          <dgm:constr type="t" for="ch" forName="wedge6" refType="h" fact="0.0755"/>
          <dgm:constr type="w" for="ch" forName="wedge6" refType="w" fact="0.84"/>
          <dgm:constr type="h" for="ch" forName="wedge6" refType="h" fact="0.84"/>
          <dgm:constr type="l" for="ch" forName="dummy6a" refType="w" fact="0.071"/>
          <dgm:constr type="t" for="ch" forName="dummy6a" refType="h" fact="0.589"/>
          <dgm:constr type="l" for="ch" forName="dummy6b" refType="w" fact="0.1521"/>
          <dgm:constr type="t" for="ch" forName="dummy6b" refType="h" fact="0.2337"/>
          <dgm:constr type="r" for="ch" forName="wedge6Tx" refType="w" fact="0.33"/>
          <dgm:constr type="t" for="ch" forName="wedge6Tx" refType="h" fact="0.38"/>
          <dgm:constr type="w" for="ch" forName="wedge6Tx" refType="w" fact="0.23"/>
          <dgm:constr type="h" for="ch" forName="wedge6Tx" refType="h" fact="0.14"/>
          <dgm:constr type="l" for="ch" forName="wedge7" refType="w" fact="0.0713"/>
          <dgm:constr type="t" for="ch" forName="wedge7" refType="h" fact="0.062"/>
          <dgm:constr type="w" for="ch" forName="wedge7" refType="w" fact="0.84"/>
          <dgm:constr type="h" for="ch" forName="wedge7" refType="h" fact="0.84"/>
          <dgm:constr type="l" for="ch" forName="dummy7a" refType="w" fact="0.163"/>
          <dgm:constr type="t" for="ch" forName="dummy7a" refType="h" fact="0.2201"/>
          <dgm:constr type="l" for="ch" forName="dummy7b" refType="w" fact="0.4913"/>
          <dgm:constr type="t" for="ch" forName="dummy7b" refType="h" fact="0.062"/>
          <dgm:constr type="r" for="ch" forName="wedge7Tx" refType="w" fact="0.47"/>
          <dgm:constr type="t" for="ch" forName="wedge7Tx" refType="h" fact="0.14"/>
          <dgm:constr type="w" for="ch" forName="wedge7Tx" refType="w" fact="0.2"/>
          <dgm:constr type="h" for="ch" forName="wedge7Tx" refType="h" fact="0.16"/>
          <dgm:constr type="h" for="ch" forName="arrowWedge1" refType="w" fact="0.08"/>
          <dgm:constr type="diam" for="ch" forName="arrowWedge1" refType="w" fact="0.84"/>
          <dgm:constr type="l" for="ch" forName="arrowWedge1" refType="w" fact="0.5"/>
          <dgm:constr type="t" for="ch" forName="arrowWedge1" refType="w" fact="0.5"/>
          <dgm:constr type="h" for="ch" forName="arrowWedge2" refType="w" fact="0.08"/>
          <dgm:constr type="diam" for="ch" forName="arrowWedge2" refType="w" fact="0.84"/>
          <dgm:constr type="l" for="ch" forName="arrowWedge2" refType="w" fact="0.5"/>
          <dgm:constr type="t" for="ch" forName="arrowWedge2" refType="w" fact="0.5"/>
          <dgm:constr type="h" for="ch" forName="arrowWedge3" refType="w" fact="0.08"/>
          <dgm:constr type="diam" for="ch" forName="arrowWedge3" refType="w" fact="0.84"/>
          <dgm:constr type="l" for="ch" forName="arrowWedge3" refType="w" fact="0.5"/>
          <dgm:constr type="t" for="ch" forName="arrowWedge3" refType="w" fact="0.5"/>
          <dgm:constr type="h" for="ch" forName="arrowWedge4" refType="w" fact="0.08"/>
          <dgm:constr type="diam" for="ch" forName="arrowWedge4" refType="w" fact="0.84"/>
          <dgm:constr type="l" for="ch" forName="arrowWedge4" refType="w" fact="0.5"/>
          <dgm:constr type="t" for="ch" forName="arrowWedge4" refType="w" fact="0.5"/>
          <dgm:constr type="h" for="ch" forName="arrowWedge5" refType="w" fact="0.08"/>
          <dgm:constr type="diam" for="ch" forName="arrowWedge5" refType="w" fact="0.84"/>
          <dgm:constr type="l" for="ch" forName="arrowWedge5" refType="w" fact="0.5"/>
          <dgm:constr type="t" for="ch" forName="arrowWedge5" refType="w" fact="0.5"/>
          <dgm:constr type="h" for="ch" forName="arrowWedge6" refType="w" fact="0.08"/>
          <dgm:constr type="diam" for="ch" forName="arrowWedge6" refType="w" fact="0.84"/>
          <dgm:constr type="l" for="ch" forName="arrowWedge6" refType="w" fact="0.5"/>
          <dgm:constr type="t" for="ch" forName="arrowWedge6" refType="w" fact="0.5"/>
          <dgm:constr type="h" for="ch" forName="arrowWedge7" refType="w" fact="0.08"/>
          <dgm:constr type="diam" for="ch" forName="arrowWedge7" refType="w" fact="0.84"/>
          <dgm:constr type="l" for="ch" forName="arrowWedge7" refType="w" fact="0.5"/>
          <dgm:constr type="t" for="ch" forName="arrowWedge7" refType="w" fact="0.5"/>
          <dgm:constr type="primFontSz" for="ch" ptType="node" op="equ"/>
        </dgm:constrLst>
      </dgm:else>
    </dgm:choose>
    <dgm:ruleLst/>
    <dgm:choose name="Name8">
      <dgm:if name="Name9" axis="ch" ptType="node" func="cnt" op="gte" val="1">
        <dgm:layoutNode name="wedge1">
          <dgm:alg type="sp"/>
          <dgm:choose name="Name10">
            <dgm:if name="Name11" axis="ch" ptType="node" func="cnt" op="equ" val="1">
              <dgm:shape xmlns:r="http://schemas.openxmlformats.org/officeDocument/2006/relationships" type="ellipse" r:blip="">
                <dgm:adjLst/>
              </dgm:shape>
            </dgm:if>
            <dgm:if name="Name12" axis="ch" ptType="node" func="cnt" op="equ" val="2">
              <dgm:shape xmlns:r="http://schemas.openxmlformats.org/officeDocument/2006/relationships" type="pie" r:blip="">
                <dgm:adjLst>
                  <dgm:adj idx="1" val="270"/>
                  <dgm:adj idx="2" val="90"/>
                </dgm:adjLst>
              </dgm:shape>
            </dgm:if>
            <dgm:if name="Name13" axis="ch" ptType="node" func="cnt" op="equ" val="3">
              <dgm:shape xmlns:r="http://schemas.openxmlformats.org/officeDocument/2006/relationships" type="pie" r:blip="">
                <dgm:adjLst>
                  <dgm:adj idx="1" val="270"/>
                  <dgm:adj idx="2" val="30"/>
                </dgm:adjLst>
              </dgm:shape>
            </dgm:if>
            <dgm:if name="Name14" axis="ch" ptType="node" func="cnt" op="equ" val="4">
              <dgm:shape xmlns:r="http://schemas.openxmlformats.org/officeDocument/2006/relationships" type="pie" r:blip="">
                <dgm:adjLst>
                  <dgm:adj idx="1" val="270"/>
                  <dgm:adj idx="2" val="0"/>
                </dgm:adjLst>
              </dgm:shape>
            </dgm:if>
            <dgm:if name="Name15" axis="ch" ptType="node" func="cnt" op="equ" val="5">
              <dgm:shape xmlns:r="http://schemas.openxmlformats.org/officeDocument/2006/relationships" type="pie" r:blip="">
                <dgm:adjLst>
                  <dgm:adj idx="1" val="270"/>
                  <dgm:adj idx="2" val="342"/>
                </dgm:adjLst>
              </dgm:shape>
            </dgm:if>
            <dgm:if name="Name16" axis="ch" ptType="node" func="cnt" op="equ" val="6">
              <dgm:shape xmlns:r="http://schemas.openxmlformats.org/officeDocument/2006/relationships" type="pie" r:blip="">
                <dgm:adjLst>
                  <dgm:adj idx="1" val="270"/>
                  <dgm:adj idx="2" val="330"/>
                </dgm:adjLst>
              </dgm:shape>
            </dgm:if>
            <dgm:else name="Name17">
              <dgm:shape xmlns:r="http://schemas.openxmlformats.org/officeDocument/2006/relationships" type="pie" r:blip="">
                <dgm:adjLst>
                  <dgm:adj idx="1" val="270"/>
                  <dgm:adj idx="2" val="321.4286"/>
                </dgm:adjLst>
              </dgm:shape>
            </dgm:else>
          </dgm:choose>
          <dgm:choose name="Name18">
            <dgm:if name="Name19" func="var" arg="dir" op="equ" val="norm">
              <dgm:presOf axis="ch desOrSelf" ptType="node node" st="1 1" cnt="1 0"/>
            </dgm:if>
            <dgm:else name="Name20">
              <dgm:choose name="Name21">
                <dgm:if name="Name22" axis="ch" ptType="node" func="cnt" op="equ" val="1">
                  <dgm:presOf axis="ch desOrSelf" ptType="node node" st="1 1" cnt="1 0"/>
                </dgm:if>
                <dgm:if name="Name23" axis="ch" ptType="node" func="cnt" op="equ" val="2">
                  <dgm:presOf axis="ch desOrSelf" ptType="node node" st="2 1" cnt="1 0"/>
                </dgm:if>
                <dgm:if name="Name24" axis="ch" ptType="node" func="cnt" op="equ" val="3">
                  <dgm:presOf axis="ch desOrSelf" ptType="node node" st="3 1" cnt="1 0"/>
                </dgm:if>
                <dgm:if name="Name25" axis="ch" ptType="node" func="cnt" op="equ" val="4">
                  <dgm:presOf axis="ch desOrSelf" ptType="node node" st="4 1" cnt="1 0"/>
                </dgm:if>
                <dgm:if name="Name26" axis="ch" ptType="node" func="cnt" op="equ" val="5">
                  <dgm:presOf axis="ch desOrSelf" ptType="node node" st="5 1" cnt="1 0"/>
                </dgm:if>
                <dgm:if name="Name27" axis="ch" ptType="node" func="cnt" op="equ" val="6">
                  <dgm:presOf axis="ch desOrSelf" ptType="node node" st="6 1" cnt="1 0"/>
                </dgm:if>
                <dgm:else name="Name28">
                  <dgm:presOf axis="ch desOrSelf" ptType="node node" st="7 1" cnt="1 0"/>
                </dgm:else>
              </dgm:choose>
            </dgm:else>
          </dgm:choose>
          <dgm:constrLst/>
          <dgm:ruleLst/>
        </dgm:layoutNode>
        <dgm:layoutNode name="dummy1a" moveWith="wedge1">
          <dgm:alg type="sp"/>
          <dgm:shape xmlns:r="http://schemas.openxmlformats.org/officeDocument/2006/relationships" r:blip="">
            <dgm:adjLst/>
          </dgm:shape>
          <dgm:presOf/>
          <dgm:constrLst>
            <dgm:constr type="w" val="1"/>
            <dgm:constr type="h" val="1"/>
          </dgm:constrLst>
          <dgm:ruleLst/>
        </dgm:layoutNode>
        <dgm:layoutNode name="dummy1b" moveWith="wedge1">
          <dgm:alg type="sp"/>
          <dgm:shape xmlns:r="http://schemas.openxmlformats.org/officeDocument/2006/relationships" r:blip="">
            <dgm:adjLst/>
          </dgm:shape>
          <dgm:presOf/>
          <dgm:constrLst>
            <dgm:constr type="w" val="1"/>
            <dgm:constr type="h" val="1"/>
          </dgm:constrLst>
          <dgm:ruleLst/>
        </dgm:layoutNode>
        <dgm:layoutNode name="wedge1Tx" moveWith="wedge1">
          <dgm:varLst>
            <dgm:chMax val="0"/>
            <dgm:chPref val="0"/>
            <dgm:bulletEnabled val="1"/>
          </dgm:varLst>
          <dgm:alg type="tx"/>
          <dgm:shape xmlns:r="http://schemas.openxmlformats.org/officeDocument/2006/relationships" type="rect" r:blip="" hideGeom="1">
            <dgm:adjLst/>
          </dgm:shape>
          <dgm:choose name="Name29">
            <dgm:if name="Name30" func="var" arg="dir" op="equ" val="norm">
              <dgm:presOf axis="ch desOrSelf" ptType="node node" st="1 1" cnt="1 0"/>
            </dgm:if>
            <dgm:else name="Name31">
              <dgm:choose name="Name32">
                <dgm:if name="Name33" axis="ch" ptType="node" func="cnt" op="equ" val="1">
                  <dgm:presOf axis="ch desOrSelf" ptType="node node" st="1 1" cnt="1 0"/>
                </dgm:if>
                <dgm:if name="Name34" axis="ch" ptType="node" func="cnt" op="equ" val="2">
                  <dgm:presOf axis="ch desOrSelf" ptType="node node" st="2 1" cnt="1 0"/>
                </dgm:if>
                <dgm:if name="Name35" axis="ch" ptType="node" func="cnt" op="equ" val="3">
                  <dgm:presOf axis="ch desOrSelf" ptType="node node" st="3 1" cnt="1 0"/>
                </dgm:if>
                <dgm:if name="Name36" axis="ch" ptType="node" func="cnt" op="equ" val="4">
                  <dgm:presOf axis="ch desOrSelf" ptType="node node" st="4 1" cnt="1 0"/>
                </dgm:if>
                <dgm:if name="Name37" axis="ch" ptType="node" func="cnt" op="equ" val="5">
                  <dgm:presOf axis="ch desOrSelf" ptType="node node" st="5 1" cnt="1 0"/>
                </dgm:if>
                <dgm:if name="Name38" axis="ch" ptType="node" func="cnt" op="equ" val="6">
                  <dgm:presOf axis="ch desOrSelf" ptType="node node" st="6 1" cnt="1 0"/>
                </dgm:if>
                <dgm:else name="Name39">
                  <dgm:presOf axis="ch desOrSelf" ptType="node node" st="7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40"/>
    </dgm:choose>
    <dgm:choose name="Name41">
      <dgm:if name="Name42" axis="ch" ptType="node" func="cnt" op="gte" val="2">
        <dgm:layoutNode name="wedge2">
          <dgm:alg type="sp"/>
          <dgm:choose name="Name43">
            <dgm:if name="Name44" axis="ch" ptType="node" func="cnt" op="equ" val="2">
              <dgm:shape xmlns:r="http://schemas.openxmlformats.org/officeDocument/2006/relationships" type="pie" r:blip="">
                <dgm:adjLst>
                  <dgm:adj idx="1" val="90"/>
                  <dgm:adj idx="2" val="270"/>
                </dgm:adjLst>
              </dgm:shape>
            </dgm:if>
            <dgm:if name="Name45" axis="ch" ptType="node" func="cnt" op="equ" val="3">
              <dgm:shape xmlns:r="http://schemas.openxmlformats.org/officeDocument/2006/relationships" type="pie" r:blip="">
                <dgm:adjLst>
                  <dgm:adj idx="1" val="30"/>
                  <dgm:adj idx="2" val="150"/>
                </dgm:adjLst>
              </dgm:shape>
            </dgm:if>
            <dgm:if name="Name46" axis="ch" ptType="node" func="cnt" op="equ" val="4">
              <dgm:shape xmlns:r="http://schemas.openxmlformats.org/officeDocument/2006/relationships" type="pie" r:blip="">
                <dgm:adjLst>
                  <dgm:adj idx="1" val="0"/>
                  <dgm:adj idx="2" val="90"/>
                </dgm:adjLst>
              </dgm:shape>
            </dgm:if>
            <dgm:if name="Name47" axis="ch" ptType="node" func="cnt" op="equ" val="5">
              <dgm:shape xmlns:r="http://schemas.openxmlformats.org/officeDocument/2006/relationships" type="pie" r:blip="">
                <dgm:adjLst>
                  <dgm:adj idx="1" val="342"/>
                  <dgm:adj idx="2" val="54"/>
                </dgm:adjLst>
              </dgm:shape>
            </dgm:if>
            <dgm:if name="Name48" axis="ch" ptType="node" func="cnt" op="equ" val="6">
              <dgm:shape xmlns:r="http://schemas.openxmlformats.org/officeDocument/2006/relationships" type="pie" r:blip="">
                <dgm:adjLst>
                  <dgm:adj idx="1" val="330"/>
                  <dgm:adj idx="2" val="30"/>
                </dgm:adjLst>
              </dgm:shape>
            </dgm:if>
            <dgm:else name="Name49">
              <dgm:shape xmlns:r="http://schemas.openxmlformats.org/officeDocument/2006/relationships" type="pie" r:blip="">
                <dgm:adjLst>
                  <dgm:adj idx="1" val="321.4286"/>
                  <dgm:adj idx="2" val="12.85714"/>
                </dgm:adjLst>
              </dgm:shape>
            </dgm:else>
          </dgm:choose>
          <dgm:choose name="Name50">
            <dgm:if name="Name51" func="var" arg="dir" op="equ" val="norm">
              <dgm:presOf axis="ch desOrSelf" ptType="node node" st="2 1" cnt="1 0"/>
            </dgm:if>
            <dgm:else name="Name52">
              <dgm:choose name="Name53">
                <dgm:if name="Name54" axis="ch" ptType="node" func="cnt" op="equ" val="2">
                  <dgm:presOf axis="ch desOrSelf" ptType="node node" st="1 1" cnt="1 0"/>
                </dgm:if>
                <dgm:if name="Name55" axis="ch" ptType="node" func="cnt" op="equ" val="3">
                  <dgm:presOf axis="ch desOrSelf" ptType="node node" st="2 1" cnt="1 0"/>
                </dgm:if>
                <dgm:if name="Name56" axis="ch" ptType="node" func="cnt" op="equ" val="4">
                  <dgm:presOf axis="ch desOrSelf" ptType="node node" st="3 1" cnt="1 0"/>
                </dgm:if>
                <dgm:if name="Name57" axis="ch" ptType="node" func="cnt" op="equ" val="5">
                  <dgm:presOf axis="ch desOrSelf" ptType="node node" st="4 1" cnt="1 0"/>
                </dgm:if>
                <dgm:if name="Name58" axis="ch" ptType="node" func="cnt" op="equ" val="6">
                  <dgm:presOf axis="ch desOrSelf" ptType="node node" st="5 1" cnt="1 0"/>
                </dgm:if>
                <dgm:else name="Name59">
                  <dgm:presOf axis="ch desOrSelf" ptType="node node" st="6 1" cnt="1 0"/>
                </dgm:else>
              </dgm:choose>
            </dgm:else>
          </dgm:choose>
          <dgm:constrLst/>
          <dgm:ruleLst/>
        </dgm:layoutNode>
        <dgm:layoutNode name="dummy2a" moveWith="wedge2">
          <dgm:alg type="sp"/>
          <dgm:shape xmlns:r="http://schemas.openxmlformats.org/officeDocument/2006/relationships" r:blip="">
            <dgm:adjLst/>
          </dgm:shape>
          <dgm:presOf/>
          <dgm:constrLst>
            <dgm:constr type="w" val="1"/>
            <dgm:constr type="h" val="1"/>
          </dgm:constrLst>
          <dgm:ruleLst/>
        </dgm:layoutNode>
        <dgm:layoutNode name="dummy2b" moveWith="wedge2">
          <dgm:alg type="sp"/>
          <dgm:shape xmlns:r="http://schemas.openxmlformats.org/officeDocument/2006/relationships" r:blip="">
            <dgm:adjLst/>
          </dgm:shape>
          <dgm:presOf/>
          <dgm:constrLst>
            <dgm:constr type="w" val="1"/>
            <dgm:constr type="h" val="1"/>
          </dgm:constrLst>
          <dgm:ruleLst/>
        </dgm:layoutNode>
        <dgm:layoutNode name="wedge2Tx" moveWith="wedge2">
          <dgm:varLst>
            <dgm:chMax val="0"/>
            <dgm:chPref val="0"/>
            <dgm:bulletEnabled val="1"/>
          </dgm:varLst>
          <dgm:alg type="tx"/>
          <dgm:shape xmlns:r="http://schemas.openxmlformats.org/officeDocument/2006/relationships" type="rect" r:blip="" hideGeom="1">
            <dgm:adjLst/>
          </dgm:shape>
          <dgm:choose name="Name60">
            <dgm:if name="Name61" func="var" arg="dir" op="equ" val="norm">
              <dgm:presOf axis="ch desOrSelf" ptType="node node" st="2 1" cnt="1 0"/>
            </dgm:if>
            <dgm:else name="Name62">
              <dgm:choose name="Name63">
                <dgm:if name="Name64" axis="ch" ptType="node" func="cnt" op="equ" val="2">
                  <dgm:presOf axis="ch desOrSelf" ptType="node node" st="1 1" cnt="1 0"/>
                </dgm:if>
                <dgm:if name="Name65" axis="ch" ptType="node" func="cnt" op="equ" val="3">
                  <dgm:presOf axis="ch desOrSelf" ptType="node node" st="2 1" cnt="1 0"/>
                </dgm:if>
                <dgm:if name="Name66" axis="ch" ptType="node" func="cnt" op="equ" val="4">
                  <dgm:presOf axis="ch desOrSelf" ptType="node node" st="3 1" cnt="1 0"/>
                </dgm:if>
                <dgm:if name="Name67" axis="ch" ptType="node" func="cnt" op="equ" val="5">
                  <dgm:presOf axis="ch desOrSelf" ptType="node node" st="4 1" cnt="1 0"/>
                </dgm:if>
                <dgm:if name="Name68" axis="ch" ptType="node" func="cnt" op="equ" val="6">
                  <dgm:presOf axis="ch desOrSelf" ptType="node node" st="5 1" cnt="1 0"/>
                </dgm:if>
                <dgm:else name="Name69">
                  <dgm:presOf axis="ch desOrSelf" ptType="node node" st="6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70"/>
    </dgm:choose>
    <dgm:choose name="Name71">
      <dgm:if name="Name72" axis="ch" ptType="node" func="cnt" op="gte" val="3">
        <dgm:layoutNode name="wedge3">
          <dgm:alg type="sp"/>
          <dgm:choose name="Name73">
            <dgm:if name="Name74" axis="ch" ptType="node" func="cnt" op="equ" val="3">
              <dgm:shape xmlns:r="http://schemas.openxmlformats.org/officeDocument/2006/relationships" type="pie" r:blip="">
                <dgm:adjLst>
                  <dgm:adj idx="1" val="150"/>
                  <dgm:adj idx="2" val="270"/>
                </dgm:adjLst>
              </dgm:shape>
            </dgm:if>
            <dgm:if name="Name75" axis="ch" ptType="node" func="cnt" op="equ" val="4">
              <dgm:shape xmlns:r="http://schemas.openxmlformats.org/officeDocument/2006/relationships" type="pie" r:blip="">
                <dgm:adjLst>
                  <dgm:adj idx="1" val="90"/>
                  <dgm:adj idx="2" val="180"/>
                </dgm:adjLst>
              </dgm:shape>
            </dgm:if>
            <dgm:if name="Name76" axis="ch" ptType="node" func="cnt" op="equ" val="5">
              <dgm:shape xmlns:r="http://schemas.openxmlformats.org/officeDocument/2006/relationships" type="pie" r:blip="">
                <dgm:adjLst>
                  <dgm:adj idx="1" val="54"/>
                  <dgm:adj idx="2" val="126"/>
                </dgm:adjLst>
              </dgm:shape>
            </dgm:if>
            <dgm:if name="Name77" axis="ch" ptType="node" func="cnt" op="equ" val="6">
              <dgm:shape xmlns:r="http://schemas.openxmlformats.org/officeDocument/2006/relationships" type="pie" r:blip="">
                <dgm:adjLst>
                  <dgm:adj idx="1" val="30"/>
                  <dgm:adj idx="2" val="90"/>
                </dgm:adjLst>
              </dgm:shape>
            </dgm:if>
            <dgm:else name="Name78">
              <dgm:shape xmlns:r="http://schemas.openxmlformats.org/officeDocument/2006/relationships" type="pie" r:blip="">
                <dgm:adjLst>
                  <dgm:adj idx="1" val="12.85714"/>
                  <dgm:adj idx="2" val="64.28571"/>
                </dgm:adjLst>
              </dgm:shape>
            </dgm:else>
          </dgm:choose>
          <dgm:choose name="Name79">
            <dgm:if name="Name80" func="var" arg="dir" op="equ" val="norm">
              <dgm:presOf axis="ch desOrSelf" ptType="node node" st="3 1" cnt="1 0"/>
            </dgm:if>
            <dgm:else name="Name81">
              <dgm:choose name="Name82">
                <dgm:if name="Name83" axis="ch" ptType="node" func="cnt" op="equ" val="3">
                  <dgm:presOf axis="ch desOrSelf" ptType="node node" st="1 1" cnt="1 0"/>
                </dgm:if>
                <dgm:if name="Name84" axis="ch" ptType="node" func="cnt" op="equ" val="4">
                  <dgm:presOf axis="ch desOrSelf" ptType="node node" st="2 1" cnt="1 0"/>
                </dgm:if>
                <dgm:if name="Name85" axis="ch" ptType="node" func="cnt" op="equ" val="5">
                  <dgm:presOf axis="ch desOrSelf" ptType="node node" st="3 1" cnt="1 0"/>
                </dgm:if>
                <dgm:if name="Name86" axis="ch" ptType="node" func="cnt" op="equ" val="6">
                  <dgm:presOf axis="ch desOrSelf" ptType="node node" st="4 1" cnt="1 0"/>
                </dgm:if>
                <dgm:else name="Name87">
                  <dgm:presOf axis="ch desOrSelf" ptType="node node" st="5 1" cnt="1 0"/>
                </dgm:else>
              </dgm:choose>
            </dgm:else>
          </dgm:choose>
          <dgm:constrLst/>
          <dgm:ruleLst/>
        </dgm:layoutNode>
        <dgm:layoutNode name="dummy3a" moveWith="wedge3">
          <dgm:alg type="sp"/>
          <dgm:shape xmlns:r="http://schemas.openxmlformats.org/officeDocument/2006/relationships" r:blip="">
            <dgm:adjLst/>
          </dgm:shape>
          <dgm:presOf/>
          <dgm:constrLst>
            <dgm:constr type="w" val="1"/>
            <dgm:constr type="h" val="1"/>
          </dgm:constrLst>
          <dgm:ruleLst/>
        </dgm:layoutNode>
        <dgm:layoutNode name="dummy3b" moveWith="wedge3">
          <dgm:alg type="sp"/>
          <dgm:shape xmlns:r="http://schemas.openxmlformats.org/officeDocument/2006/relationships" r:blip="">
            <dgm:adjLst/>
          </dgm:shape>
          <dgm:presOf/>
          <dgm:constrLst>
            <dgm:constr type="w" val="1"/>
            <dgm:constr type="h" val="1"/>
          </dgm:constrLst>
          <dgm:ruleLst/>
        </dgm:layoutNode>
        <dgm:layoutNode name="wedge3Tx" moveWith="wedge3">
          <dgm:varLst>
            <dgm:chMax val="0"/>
            <dgm:chPref val="0"/>
            <dgm:bulletEnabled val="1"/>
          </dgm:varLst>
          <dgm:alg type="tx"/>
          <dgm:shape xmlns:r="http://schemas.openxmlformats.org/officeDocument/2006/relationships" type="rect" r:blip="" hideGeom="1">
            <dgm:adjLst/>
          </dgm:shape>
          <dgm:choose name="Name88">
            <dgm:if name="Name89" func="var" arg="dir" op="equ" val="norm">
              <dgm:presOf axis="ch desOrSelf" ptType="node node" st="3 1" cnt="1 0"/>
            </dgm:if>
            <dgm:else name="Name90">
              <dgm:choose name="Name91">
                <dgm:if name="Name92" axis="ch" ptType="node" func="cnt" op="equ" val="3">
                  <dgm:presOf axis="ch desOrSelf" ptType="node node" st="1 1" cnt="1 0"/>
                </dgm:if>
                <dgm:if name="Name93" axis="ch" ptType="node" func="cnt" op="equ" val="4">
                  <dgm:presOf axis="ch desOrSelf" ptType="node node" st="2 1" cnt="1 0"/>
                </dgm:if>
                <dgm:if name="Name94" axis="ch" ptType="node" func="cnt" op="equ" val="5">
                  <dgm:presOf axis="ch desOrSelf" ptType="node node" st="3 1" cnt="1 0"/>
                </dgm:if>
                <dgm:if name="Name95" axis="ch" ptType="node" func="cnt" op="equ" val="6">
                  <dgm:presOf axis="ch desOrSelf" ptType="node node" st="4 1" cnt="1 0"/>
                </dgm:if>
                <dgm:else name="Name96">
                  <dgm:presOf axis="ch desOrSelf" ptType="node node" st="5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97"/>
    </dgm:choose>
    <dgm:choose name="Name98">
      <dgm:if name="Name99" axis="ch" ptType="node" func="cnt" op="gte" val="4">
        <dgm:layoutNode name="wedge4">
          <dgm:alg type="sp"/>
          <dgm:choose name="Name100">
            <dgm:if name="Name101" axis="ch" ptType="node" func="cnt" op="equ" val="4">
              <dgm:shape xmlns:r="http://schemas.openxmlformats.org/officeDocument/2006/relationships" type="pie" r:blip="">
                <dgm:adjLst>
                  <dgm:adj idx="1" val="180"/>
                  <dgm:adj idx="2" val="270"/>
                </dgm:adjLst>
              </dgm:shape>
            </dgm:if>
            <dgm:if name="Name102" axis="ch" ptType="node" func="cnt" op="equ" val="5">
              <dgm:shape xmlns:r="http://schemas.openxmlformats.org/officeDocument/2006/relationships" type="pie" r:blip="">
                <dgm:adjLst>
                  <dgm:adj idx="1" val="126"/>
                  <dgm:adj idx="2" val="198"/>
                </dgm:adjLst>
              </dgm:shape>
            </dgm:if>
            <dgm:if name="Name103" axis="ch" ptType="node" func="cnt" op="equ" val="6">
              <dgm:shape xmlns:r="http://schemas.openxmlformats.org/officeDocument/2006/relationships" type="pie" r:blip="">
                <dgm:adjLst>
                  <dgm:adj idx="1" val="90"/>
                  <dgm:adj idx="2" val="150"/>
                </dgm:adjLst>
              </dgm:shape>
            </dgm:if>
            <dgm:else name="Name104">
              <dgm:shape xmlns:r="http://schemas.openxmlformats.org/officeDocument/2006/relationships" type="pie" r:blip="">
                <dgm:adjLst>
                  <dgm:adj idx="1" val="64.2871"/>
                  <dgm:adj idx="2" val="115.7143"/>
                </dgm:adjLst>
              </dgm:shape>
            </dgm:else>
          </dgm:choose>
          <dgm:choose name="Name105">
            <dgm:if name="Name106" func="var" arg="dir" op="equ" val="norm">
              <dgm:presOf axis="ch desOrSelf" ptType="node node" st="4 1" cnt="1 0"/>
            </dgm:if>
            <dgm:else name="Name107">
              <dgm:choose name="Name108">
                <dgm:if name="Name109" axis="ch" ptType="node" func="cnt" op="equ" val="4">
                  <dgm:presOf axis="ch desOrSelf" ptType="node node" st="1 1" cnt="1 0"/>
                </dgm:if>
                <dgm:if name="Name110" axis="ch" ptType="node" func="cnt" op="equ" val="5">
                  <dgm:presOf axis="ch desOrSelf" ptType="node node" st="2 1" cnt="1 0"/>
                </dgm:if>
                <dgm:if name="Name111" axis="ch" ptType="node" func="cnt" op="equ" val="6">
                  <dgm:presOf axis="ch desOrSelf" ptType="node node" st="3 1" cnt="1 0"/>
                </dgm:if>
                <dgm:else name="Name112">
                  <dgm:presOf axis="ch desOrSelf" ptType="node node" st="4 1" cnt="1 0"/>
                </dgm:else>
              </dgm:choose>
            </dgm:else>
          </dgm:choose>
          <dgm:constrLst/>
          <dgm:ruleLst/>
        </dgm:layoutNode>
        <dgm:layoutNode name="dummy4a" moveWith="wedge4">
          <dgm:alg type="sp"/>
          <dgm:shape xmlns:r="http://schemas.openxmlformats.org/officeDocument/2006/relationships" r:blip="">
            <dgm:adjLst/>
          </dgm:shape>
          <dgm:presOf/>
          <dgm:constrLst>
            <dgm:constr type="w" val="1"/>
            <dgm:constr type="h" val="1"/>
          </dgm:constrLst>
          <dgm:ruleLst/>
        </dgm:layoutNode>
        <dgm:layoutNode name="dummy4b" moveWith="wedge4">
          <dgm:alg type="sp"/>
          <dgm:shape xmlns:r="http://schemas.openxmlformats.org/officeDocument/2006/relationships" r:blip="">
            <dgm:adjLst/>
          </dgm:shape>
          <dgm:presOf/>
          <dgm:constrLst>
            <dgm:constr type="w" val="1"/>
            <dgm:constr type="h" val="1"/>
          </dgm:constrLst>
          <dgm:ruleLst/>
        </dgm:layoutNode>
        <dgm:layoutNode name="wedge4Tx" moveWith="wedge4">
          <dgm:varLst>
            <dgm:chMax val="0"/>
            <dgm:chPref val="0"/>
            <dgm:bulletEnabled val="1"/>
          </dgm:varLst>
          <dgm:alg type="tx"/>
          <dgm:shape xmlns:r="http://schemas.openxmlformats.org/officeDocument/2006/relationships" type="rect" r:blip="" hideGeom="1">
            <dgm:adjLst/>
          </dgm:shape>
          <dgm:choose name="Name113">
            <dgm:if name="Name114" func="var" arg="dir" op="equ" val="norm">
              <dgm:presOf axis="ch desOrSelf" ptType="node node" st="4 1" cnt="1 0"/>
            </dgm:if>
            <dgm:else name="Name115">
              <dgm:choose name="Name116">
                <dgm:if name="Name117" axis="ch" ptType="node" func="cnt" op="equ" val="4">
                  <dgm:presOf axis="ch desOrSelf" ptType="node node" st="1 1" cnt="1 0"/>
                </dgm:if>
                <dgm:if name="Name118" axis="ch" ptType="node" func="cnt" op="equ" val="5">
                  <dgm:presOf axis="ch desOrSelf" ptType="node node" st="2 1" cnt="1 0"/>
                </dgm:if>
                <dgm:if name="Name119" axis="ch" ptType="node" func="cnt" op="equ" val="6">
                  <dgm:presOf axis="ch desOrSelf" ptType="node node" st="3 1" cnt="1 0"/>
                </dgm:if>
                <dgm:else name="Name120">
                  <dgm:presOf axis="ch desOrSelf" ptType="node node" st="4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21"/>
    </dgm:choose>
    <dgm:choose name="Name122">
      <dgm:if name="Name123" axis="ch" ptType="node" func="cnt" op="gte" val="5">
        <dgm:layoutNode name="wedge5">
          <dgm:alg type="sp"/>
          <dgm:choose name="Name124">
            <dgm:if name="Name125" axis="ch" ptType="node" func="cnt" op="equ" val="5">
              <dgm:shape xmlns:r="http://schemas.openxmlformats.org/officeDocument/2006/relationships" type="pie" r:blip="">
                <dgm:adjLst>
                  <dgm:adj idx="1" val="198"/>
                  <dgm:adj idx="2" val="270"/>
                </dgm:adjLst>
              </dgm:shape>
            </dgm:if>
            <dgm:if name="Name126" axis="ch" ptType="node" func="cnt" op="equ" val="6">
              <dgm:shape xmlns:r="http://schemas.openxmlformats.org/officeDocument/2006/relationships" type="pie" r:blip="">
                <dgm:adjLst>
                  <dgm:adj idx="1" val="150"/>
                  <dgm:adj idx="2" val="210"/>
                </dgm:adjLst>
              </dgm:shape>
            </dgm:if>
            <dgm:else name="Name127">
              <dgm:shape xmlns:r="http://schemas.openxmlformats.org/officeDocument/2006/relationships" type="pie" r:blip="">
                <dgm:adjLst>
                  <dgm:adj idx="1" val="115.7143"/>
                  <dgm:adj idx="2" val="167.1429"/>
                </dgm:adjLst>
              </dgm:shape>
            </dgm:else>
          </dgm:choose>
          <dgm:choose name="Name128">
            <dgm:if name="Name129" func="var" arg="dir" op="equ" val="norm">
              <dgm:presOf axis="ch desOrSelf" ptType="node node" st="5 1" cnt="1 0"/>
            </dgm:if>
            <dgm:else name="Name130">
              <dgm:choose name="Name131">
                <dgm:if name="Name132" axis="ch" ptType="node" func="cnt" op="equ" val="5">
                  <dgm:presOf axis="ch desOrSelf" ptType="node node" st="1 1" cnt="1 0"/>
                </dgm:if>
                <dgm:if name="Name133" axis="ch" ptType="node" func="cnt" op="equ" val="6">
                  <dgm:presOf axis="ch desOrSelf" ptType="node node" st="2 1" cnt="1 0"/>
                </dgm:if>
                <dgm:else name="Name134">
                  <dgm:presOf axis="ch desOrSelf" ptType="node node" st="3 1" cnt="1 0"/>
                </dgm:else>
              </dgm:choose>
            </dgm:else>
          </dgm:choose>
          <dgm:constrLst/>
          <dgm:ruleLst/>
        </dgm:layoutNode>
        <dgm:layoutNode name="dummy5a" moveWith="wedge5">
          <dgm:alg type="sp"/>
          <dgm:shape xmlns:r="http://schemas.openxmlformats.org/officeDocument/2006/relationships" r:blip="">
            <dgm:adjLst/>
          </dgm:shape>
          <dgm:presOf/>
          <dgm:constrLst>
            <dgm:constr type="w" val="1"/>
            <dgm:constr type="h" val="1"/>
          </dgm:constrLst>
          <dgm:ruleLst/>
        </dgm:layoutNode>
        <dgm:layoutNode name="dummy5b" moveWith="wedge5">
          <dgm:alg type="sp"/>
          <dgm:shape xmlns:r="http://schemas.openxmlformats.org/officeDocument/2006/relationships" r:blip="">
            <dgm:adjLst/>
          </dgm:shape>
          <dgm:presOf/>
          <dgm:constrLst>
            <dgm:constr type="w" val="1"/>
            <dgm:constr type="h" val="1"/>
          </dgm:constrLst>
          <dgm:ruleLst/>
        </dgm:layoutNode>
        <dgm:layoutNode name="wedge5Tx" moveWith="wedge5">
          <dgm:varLst>
            <dgm:chMax val="0"/>
            <dgm:chPref val="0"/>
            <dgm:bulletEnabled val="1"/>
          </dgm:varLst>
          <dgm:alg type="tx"/>
          <dgm:shape xmlns:r="http://schemas.openxmlformats.org/officeDocument/2006/relationships" type="rect" r:blip="" hideGeom="1">
            <dgm:adjLst/>
          </dgm:shape>
          <dgm:choose name="Name135">
            <dgm:if name="Name136" func="var" arg="dir" op="equ" val="norm">
              <dgm:presOf axis="ch desOrSelf" ptType="node node" st="5 1" cnt="1 0"/>
            </dgm:if>
            <dgm:else name="Name137">
              <dgm:choose name="Name138">
                <dgm:if name="Name139" axis="ch" ptType="node" func="cnt" op="equ" val="5">
                  <dgm:presOf axis="ch desOrSelf" ptType="node node" st="1 1" cnt="1 0"/>
                </dgm:if>
                <dgm:if name="Name140" axis="ch" ptType="node" func="cnt" op="equ" val="6">
                  <dgm:presOf axis="ch desOrSelf" ptType="node node" st="2 1" cnt="1 0"/>
                </dgm:if>
                <dgm:else name="Name141">
                  <dgm:presOf axis="ch desOrSelf" ptType="node node" st="3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42"/>
    </dgm:choose>
    <dgm:choose name="Name143">
      <dgm:if name="Name144" axis="ch" ptType="node" func="cnt" op="gte" val="6">
        <dgm:layoutNode name="wedge6">
          <dgm:alg type="sp"/>
          <dgm:choose name="Name145">
            <dgm:if name="Name146" axis="ch" ptType="node" func="cnt" op="equ" val="6">
              <dgm:shape xmlns:r="http://schemas.openxmlformats.org/officeDocument/2006/relationships" type="pie" r:blip="">
                <dgm:adjLst>
                  <dgm:adj idx="1" val="210"/>
                  <dgm:adj idx="2" val="270"/>
                </dgm:adjLst>
              </dgm:shape>
            </dgm:if>
            <dgm:else name="Name147">
              <dgm:shape xmlns:r="http://schemas.openxmlformats.org/officeDocument/2006/relationships" type="pie" r:blip="">
                <dgm:adjLst>
                  <dgm:adj idx="1" val="167.1429"/>
                  <dgm:adj idx="2" val="218.5714"/>
                </dgm:adjLst>
              </dgm:shape>
            </dgm:else>
          </dgm:choose>
          <dgm:choose name="Name148">
            <dgm:if name="Name149" func="var" arg="dir" op="equ" val="norm">
              <dgm:presOf axis="ch desOrSelf" ptType="node node" st="6 1" cnt="1 0"/>
            </dgm:if>
            <dgm:else name="Name150">
              <dgm:choose name="Name151">
                <dgm:if name="Name152" axis="ch" ptType="node" func="cnt" op="equ" val="6">
                  <dgm:presOf axis="ch desOrSelf" ptType="node node" st="1 1" cnt="1 0"/>
                </dgm:if>
                <dgm:else name="Name153">
                  <dgm:presOf axis="ch desOrSelf" ptType="node node" st="2 1" cnt="1 0"/>
                </dgm:else>
              </dgm:choose>
            </dgm:else>
          </dgm:choose>
          <dgm:constrLst/>
          <dgm:ruleLst/>
        </dgm:layoutNode>
        <dgm:layoutNode name="dummy6a" moveWith="wedge6">
          <dgm:alg type="sp"/>
          <dgm:shape xmlns:r="http://schemas.openxmlformats.org/officeDocument/2006/relationships" r:blip="">
            <dgm:adjLst/>
          </dgm:shape>
          <dgm:presOf/>
          <dgm:constrLst>
            <dgm:constr type="w" val="1"/>
            <dgm:constr type="h" val="1"/>
          </dgm:constrLst>
          <dgm:ruleLst/>
        </dgm:layoutNode>
        <dgm:layoutNode name="dummy6b" moveWith="wedge6">
          <dgm:alg type="sp"/>
          <dgm:shape xmlns:r="http://schemas.openxmlformats.org/officeDocument/2006/relationships" r:blip="">
            <dgm:adjLst/>
          </dgm:shape>
          <dgm:presOf/>
          <dgm:constrLst>
            <dgm:constr type="w" val="1"/>
            <dgm:constr type="h" val="1"/>
          </dgm:constrLst>
          <dgm:ruleLst/>
        </dgm:layoutNode>
        <dgm:layoutNode name="wedge6Tx" moveWith="wedge6">
          <dgm:varLst>
            <dgm:chMax val="0"/>
            <dgm:chPref val="0"/>
            <dgm:bulletEnabled val="1"/>
          </dgm:varLst>
          <dgm:alg type="tx"/>
          <dgm:shape xmlns:r="http://schemas.openxmlformats.org/officeDocument/2006/relationships" type="rect" r:blip="" hideGeom="1">
            <dgm:adjLst/>
          </dgm:shape>
          <dgm:choose name="Name154">
            <dgm:if name="Name155" func="var" arg="dir" op="equ" val="norm">
              <dgm:presOf axis="ch desOrSelf" ptType="node node" st="6 1" cnt="1 0"/>
            </dgm:if>
            <dgm:else name="Name156">
              <dgm:choose name="Name157">
                <dgm:if name="Name158" axis="ch" ptType="node" func="cnt" op="equ" val="6">
                  <dgm:presOf axis="ch desOrSelf" ptType="node node" st="1 1" cnt="1 0"/>
                </dgm:if>
                <dgm:else name="Name159">
                  <dgm:presOf axis="ch desOrSelf" ptType="node node" st="2 1" cnt="1 0"/>
                </dgm:else>
              </dgm:choose>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60"/>
    </dgm:choose>
    <dgm:choose name="Name161">
      <dgm:if name="Name162" axis="ch" ptType="node" func="cnt" op="gte" val="7">
        <dgm:layoutNode name="wedge7">
          <dgm:alg type="sp"/>
          <dgm:shape xmlns:r="http://schemas.openxmlformats.org/officeDocument/2006/relationships" type="pie" r:blip="">
            <dgm:adjLst>
              <dgm:adj idx="1" val="218.5714"/>
              <dgm:adj idx="2" val="270"/>
            </dgm:adjLst>
          </dgm:shape>
          <dgm:choose name="Name163">
            <dgm:if name="Name164" func="var" arg="dir" op="equ" val="norm">
              <dgm:presOf axis="ch desOrSelf" ptType="node node" st="7 1" cnt="1 0"/>
            </dgm:if>
            <dgm:else name="Name165">
              <dgm:presOf axis="ch desOrSelf" ptType="node node" st="1 1" cnt="1 0"/>
            </dgm:else>
          </dgm:choose>
          <dgm:constrLst/>
          <dgm:ruleLst/>
        </dgm:layoutNode>
        <dgm:layoutNode name="dummy7a" moveWith="wedge7">
          <dgm:alg type="sp"/>
          <dgm:shape xmlns:r="http://schemas.openxmlformats.org/officeDocument/2006/relationships" r:blip="">
            <dgm:adjLst/>
          </dgm:shape>
          <dgm:presOf/>
          <dgm:constrLst>
            <dgm:constr type="w" val="1"/>
            <dgm:constr type="h" val="1"/>
          </dgm:constrLst>
          <dgm:ruleLst/>
        </dgm:layoutNode>
        <dgm:layoutNode name="dummy7b" moveWith="wedge7">
          <dgm:alg type="sp"/>
          <dgm:shape xmlns:r="http://schemas.openxmlformats.org/officeDocument/2006/relationships" r:blip="">
            <dgm:adjLst/>
          </dgm:shape>
          <dgm:presOf/>
          <dgm:constrLst>
            <dgm:constr type="w" val="1"/>
            <dgm:constr type="h" val="1"/>
          </dgm:constrLst>
          <dgm:ruleLst/>
        </dgm:layoutNode>
        <dgm:layoutNode name="wedge7Tx" moveWith="wedge7">
          <dgm:varLst>
            <dgm:chMax val="0"/>
            <dgm:chPref val="0"/>
            <dgm:bulletEnabled val="1"/>
          </dgm:varLst>
          <dgm:alg type="tx"/>
          <dgm:shape xmlns:r="http://schemas.openxmlformats.org/officeDocument/2006/relationships" type="rect" r:blip="" hideGeom="1">
            <dgm:adjLst/>
          </dgm:shape>
          <dgm:choose name="Name166">
            <dgm:if name="Name167" func="var" arg="dir" op="equ" val="norm">
              <dgm:presOf axis="ch desOrSelf" ptType="node node" st="7 1" cnt="1 0"/>
            </dgm:if>
            <dgm:else name="Name168">
              <dgm:presOf axis="ch desOrSelf" ptType="node node" st="1 1" cnt="1 0"/>
            </dgm:else>
          </dgm:choose>
          <dgm:constrLst>
            <dgm:constr type="tMarg" refType="primFontSz" fact="0.1"/>
            <dgm:constr type="bMarg" refType="primFontSz" fact="0.1"/>
            <dgm:constr type="lMarg" refType="primFontSz" fact="0.1"/>
            <dgm:constr type="rMarg" refType="primFontSz" fact="0.1"/>
            <dgm:constr type="primFontSz" val="65"/>
          </dgm:constrLst>
          <dgm:ruleLst>
            <dgm:rule type="primFontSz" val="5" fact="NaN" max="NaN"/>
          </dgm:ruleLst>
        </dgm:layoutNode>
      </dgm:if>
      <dgm:else name="Name169"/>
    </dgm:choose>
    <dgm:choose name="Name170">
      <dgm:if name="Name171" axis="ch" ptType="node" func="cnt" op="equ" val="1">
        <dgm:forEach name="Name172" axis="ch" ptType="sibTrans" hideLastTrans="0" cnt="1">
          <dgm:layoutNode name="arrowWedge1single" styleLbl="fgSibTrans2D1">
            <dgm:choose name="Name173">
              <dgm:if name="Name174" func="var" arg="dir" op="equ" val="norm">
                <dgm:alg type="conn">
                  <dgm:param type="connRout" val="longCurve"/>
                  <dgm:param type="srcNode" val="dummy1a"/>
                  <dgm:param type="dstNode" val="dummy1b"/>
                  <dgm:param type="begPts" val="tL"/>
                  <dgm:param type="endPts" val="tR"/>
                  <dgm:param type="begSty" val="arr"/>
                  <dgm:param type="endSty" val="noArr"/>
                </dgm:alg>
              </dgm:if>
              <dgm:else name="Name175">
                <dgm:alg type="conn">
                  <dgm:param type="connRout" val="longCurve"/>
                  <dgm:param type="srcNode" val="dummy1a"/>
                  <dgm:param type="dstNode" val="dummy1b"/>
                  <dgm:param type="begPts" val="tL"/>
                  <dgm:param type="endPts" val="tR"/>
                  <dgm:param type="begSty" val="noArr"/>
                  <dgm:param type="endSty" val="arr"/>
                </dgm:alg>
              </dgm:else>
            </dgm:choose>
            <dgm:shape xmlns:r="http://schemas.openxmlformats.org/officeDocument/2006/relationships" type="conn" r:blip="">
              <dgm:adjLst/>
            </dgm:shape>
            <dgm:presOf/>
            <dgm:constrLst>
              <dgm:constr type="w" val="1"/>
              <dgm:constr type="begPad"/>
              <dgm:constr type="endPad"/>
            </dgm:constrLst>
            <dgm:ruleLst/>
          </dgm:layoutNode>
        </dgm:forEach>
      </dgm:if>
      <dgm:if name="Name176" axis="ch" ptType="node" func="cnt" op="gte" val="2">
        <dgm:forEach name="Name177" axis="ch" ptType="sibTrans" hideLastTrans="0" cnt="1">
          <dgm:layoutNode name="arrowWedge1" styleLbl="fgSibTrans2D1">
            <dgm:choose name="Name178">
              <dgm:if name="Name179" func="var" arg="dir" op="equ" val="norm">
                <dgm:alg type="conn">
                  <dgm:param type="connRout" val="curve"/>
                  <dgm:param type="srcNode" val="dummy1a"/>
                  <dgm:param type="dstNode" val="dummy1b"/>
                  <dgm:param type="begPts" val="tL"/>
                  <dgm:param type="endPts" val="tL"/>
                  <dgm:param type="begSty" val="noArr"/>
                  <dgm:param type="endSty" val="arr"/>
                </dgm:alg>
              </dgm:if>
              <dgm:else name="Name180">
                <dgm:alg type="conn">
                  <dgm:param type="connRout" val="curve"/>
                  <dgm:param type="srcNode" val="dummy1a"/>
                  <dgm:param type="dstNode" val="dummy1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if>
      <dgm:else name="Name181"/>
    </dgm:choose>
    <dgm:forEach name="Name182" axis="ch" ptType="sibTrans" hideLastTrans="0" st="2" cnt="1">
      <dgm:layoutNode name="arrowWedge2" styleLbl="fgSibTrans2D1">
        <dgm:choose name="Name183">
          <dgm:if name="Name184" func="var" arg="dir" op="equ" val="norm">
            <dgm:alg type="conn">
              <dgm:param type="connRout" val="curve"/>
              <dgm:param type="srcNode" val="dummy2a"/>
              <dgm:param type="dstNode" val="dummy2b"/>
              <dgm:param type="begPts" val="tL"/>
              <dgm:param type="endPts" val="tL"/>
              <dgm:param type="begSty" val="noArr"/>
              <dgm:param type="endSty" val="arr"/>
            </dgm:alg>
          </dgm:if>
          <dgm:else name="Name185">
            <dgm:alg type="conn">
              <dgm:param type="connRout" val="curve"/>
              <dgm:param type="srcNode" val="dummy2a"/>
              <dgm:param type="dstNode" val="dummy2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86" axis="ch" ptType="sibTrans" hideLastTrans="0" st="3" cnt="1">
      <dgm:layoutNode name="arrowWedge3" styleLbl="fgSibTrans2D1">
        <dgm:choose name="Name187">
          <dgm:if name="Name188" func="var" arg="dir" op="equ" val="norm">
            <dgm:alg type="conn">
              <dgm:param type="connRout" val="curve"/>
              <dgm:param type="srcNode" val="dummy3a"/>
              <dgm:param type="dstNode" val="dummy3b"/>
              <dgm:param type="begPts" val="tL"/>
              <dgm:param type="endPts" val="tL"/>
              <dgm:param type="begSty" val="noArr"/>
              <dgm:param type="endSty" val="arr"/>
            </dgm:alg>
          </dgm:if>
          <dgm:else name="Name189">
            <dgm:alg type="conn">
              <dgm:param type="connRout" val="curve"/>
              <dgm:param type="srcNode" val="dummy3a"/>
              <dgm:param type="dstNode" val="dummy3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90" axis="ch" ptType="sibTrans" hideLastTrans="0" st="4" cnt="1">
      <dgm:layoutNode name="arrowWedge4" styleLbl="fgSibTrans2D1">
        <dgm:choose name="Name191">
          <dgm:if name="Name192" func="var" arg="dir" op="equ" val="norm">
            <dgm:alg type="conn">
              <dgm:param type="connRout" val="curve"/>
              <dgm:param type="srcNode" val="dummy4a"/>
              <dgm:param type="dstNode" val="dummy4b"/>
              <dgm:param type="begPts" val="tL"/>
              <dgm:param type="endPts" val="tL"/>
              <dgm:param type="begSty" val="noArr"/>
              <dgm:param type="endSty" val="arr"/>
            </dgm:alg>
          </dgm:if>
          <dgm:else name="Name193">
            <dgm:alg type="conn">
              <dgm:param type="connRout" val="curve"/>
              <dgm:param type="srcNode" val="dummy4a"/>
              <dgm:param type="dstNode" val="dummy4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94" axis="ch" ptType="sibTrans" hideLastTrans="0" st="5" cnt="1">
      <dgm:layoutNode name="arrowWedge5" styleLbl="fgSibTrans2D1">
        <dgm:choose name="Name195">
          <dgm:if name="Name196" func="var" arg="dir" op="equ" val="norm">
            <dgm:alg type="conn">
              <dgm:param type="connRout" val="curve"/>
              <dgm:param type="srcNode" val="dummy5a"/>
              <dgm:param type="dstNode" val="dummy5b"/>
              <dgm:param type="begPts" val="tL"/>
              <dgm:param type="endPts" val="tL"/>
              <dgm:param type="begSty" val="noArr"/>
              <dgm:param type="endSty" val="arr"/>
            </dgm:alg>
          </dgm:if>
          <dgm:else name="Name197">
            <dgm:alg type="conn">
              <dgm:param type="connRout" val="curve"/>
              <dgm:param type="srcNode" val="dummy5a"/>
              <dgm:param type="dstNode" val="dummy5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198" axis="ch" ptType="sibTrans" hideLastTrans="0" st="6" cnt="1">
      <dgm:layoutNode name="arrowWedge6" styleLbl="fgSibTrans2D1">
        <dgm:choose name="Name199">
          <dgm:if name="Name200" func="var" arg="dir" op="equ" val="norm">
            <dgm:alg type="conn">
              <dgm:param type="connRout" val="curve"/>
              <dgm:param type="srcNode" val="dummy6a"/>
              <dgm:param type="dstNode" val="dummy6b"/>
              <dgm:param type="begPts" val="tL"/>
              <dgm:param type="endPts" val="tL"/>
              <dgm:param type="begSty" val="noArr"/>
              <dgm:param type="endSty" val="arr"/>
            </dgm:alg>
          </dgm:if>
          <dgm:else name="Name201">
            <dgm:alg type="conn">
              <dgm:param type="connRout" val="curve"/>
              <dgm:param type="srcNode" val="dummy6a"/>
              <dgm:param type="dstNode" val="dummy6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forEach name="Name202" axis="ch" ptType="sibTrans" hideLastTrans="0" st="7" cnt="1">
      <dgm:layoutNode name="arrowWedge7" styleLbl="fgSibTrans2D1">
        <dgm:choose name="Name203">
          <dgm:if name="Name204" func="var" arg="dir" op="equ" val="norm">
            <dgm:alg type="conn">
              <dgm:param type="connRout" val="curve"/>
              <dgm:param type="srcNode" val="dummy7a"/>
              <dgm:param type="dstNode" val="dummy7b"/>
              <dgm:param type="begPts" val="tL"/>
              <dgm:param type="endPts" val="tL"/>
              <dgm:param type="begSty" val="noArr"/>
              <dgm:param type="endSty" val="arr"/>
            </dgm:alg>
          </dgm:if>
          <dgm:else name="Name205">
            <dgm:alg type="conn">
              <dgm:param type="connRout" val="curve"/>
              <dgm:param type="srcNode" val="dummy7a"/>
              <dgm:param type="dstNode" val="dummy7b"/>
              <dgm:param type="begPts" val="tL"/>
              <dgm:param type="endPts" val="tL"/>
              <dgm:param type="begSty" val="arr"/>
              <dgm:param type="endSty" val="noArr"/>
            </dgm:alg>
          </dgm:else>
        </dgm:choose>
        <dgm:shape xmlns:r="http://schemas.openxmlformats.org/officeDocument/2006/relationships" type="conn" r:blip="">
          <dgm:adjLst/>
        </dgm:shape>
        <dgm:presOf/>
        <dgm:constrLst>
          <dgm:constr type="w" val="1"/>
          <dgm:constr type="begPad"/>
          <dgm:constr type="endPad"/>
        </dgm:constrLst>
        <dgm:ruleLst/>
      </dgm:layoutNod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3d9">
  <dgm:title val=""/>
  <dgm:desc val=""/>
  <dgm:catLst>
    <dgm:cat type="3D" pri="11900"/>
  </dgm:catLst>
  <dgm:scene3d>
    <a:camera prst="perspectiveRelaxed">
      <a:rot lat="19149996" lon="20104178" rev="1577324"/>
    </a:camera>
    <a:lightRig rig="soft" dir="t"/>
    <a:backdrop>
      <a:anchor x="0" y="0" z="-210000"/>
      <a:norm dx="0" dy="0" dz="914400"/>
      <a:up dx="0" dy="914400" dz="0"/>
    </a:backdrop>
  </dgm:scene3d>
  <dgm:styleLbl name="node0">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lnNode1">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vennNode1">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tx1"/>
      </a:fontRef>
    </dgm:style>
  </dgm:styleLbl>
  <dgm:styleLbl name="alignNode1">
    <dgm:scene3d>
      <a:camera prst="orthographicFront"/>
      <a:lightRig rig="threePt" dir="t"/>
    </dgm:scene3d>
    <dgm:sp3d extrusionH="152250" prstMaterial="matte">
      <a:bevelT w="165100" prst="coolSlant"/>
    </dgm:sp3d>
    <dgm:txPr>
      <a:sp3d extrusionH="28000" prstMaterial="matte"/>
    </dgm:txPr>
    <dgm:style>
      <a:lnRef idx="1">
        <a:scrgbClr r="0" g="0" b="0"/>
      </a:lnRef>
      <a:fillRef idx="1">
        <a:scrgbClr r="0" g="0" b="0"/>
      </a:fillRef>
      <a:effectRef idx="2">
        <a:scrgbClr r="0" g="0" b="0"/>
      </a:effectRef>
      <a:fontRef idx="minor">
        <a:schemeClr val="lt1"/>
      </a:fontRef>
    </dgm:style>
  </dgm:styleLbl>
  <dgm:styleLbl name="node1">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node2">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node3">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node4">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fgImgPlace1">
    <dgm:scene3d>
      <a:camera prst="orthographicFront"/>
      <a:lightRig rig="threePt" dir="t"/>
    </dgm:scene3d>
    <dgm:sp3d prstMaterial="matte"/>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dgm:scene3d>
    <dgm:sp3d extrusionH="152250" prstMaterial="matte">
      <a:bevelT w="165100" prst="coolSlant"/>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dgm:scene3d>
    <dgm:sp3d z="-227350" prstMaterial="matte"/>
    <dgm:txPr/>
    <dgm:style>
      <a:lnRef idx="0">
        <a:scrgbClr r="0" g="0" b="0"/>
      </a:lnRef>
      <a:fillRef idx="1">
        <a:scrgbClr r="0" g="0" b="0"/>
      </a:fillRef>
      <a:effectRef idx="0">
        <a:scrgbClr r="0" g="0" b="0"/>
      </a:effectRef>
      <a:fontRef idx="minor"/>
    </dgm:style>
  </dgm:styleLbl>
  <dgm:styleLbl name="sibTrans2D1">
    <dgm:scene3d>
      <a:camera prst="orthographicFront"/>
      <a:lightRig rig="threePt" dir="t"/>
    </dgm:scene3d>
    <dgm:sp3d z="-227350" prstMaterial="matte"/>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prstMaterial="matte"/>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dgm:scene3d>
    <dgm:sp3d z="-227350" prstMaterial="matte"/>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z="-22735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asst1">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asst2">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asst3">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parChTrans2D1">
    <dgm:scene3d>
      <a:camera prst="orthographicFront"/>
      <a:lightRig rig="threePt" dir="t"/>
    </dgm:scene3d>
    <dgm:sp3d z="-227350" prstMaterial="matte"/>
    <dgm:txPr/>
    <dgm:style>
      <a:lnRef idx="0">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z="-227350" prstMaterial="matte"/>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z="-227350" prstMaterial="matte"/>
    <dgm:txPr/>
    <dgm:style>
      <a:lnRef idx="0">
        <a:scrgbClr r="0" g="0" b="0"/>
      </a:lnRef>
      <a:fillRef idx="3">
        <a:scrgbClr r="0" g="0" b="0"/>
      </a:fillRef>
      <a:effectRef idx="0">
        <a:scrgbClr r="0" g="0" b="0"/>
      </a:effectRef>
      <a:fontRef idx="minor">
        <a:schemeClr val="lt1"/>
      </a:fontRef>
    </dgm:style>
  </dgm:styleLbl>
  <dgm:styleLbl name="parChTrans2D4">
    <dgm:scene3d>
      <a:camera prst="orthographicFront"/>
      <a:lightRig rig="threePt" dir="t"/>
    </dgm:scene3d>
    <dgm:sp3d z="-227350" prstMaterial="matte"/>
    <dgm:txPr/>
    <dgm:style>
      <a:lnRef idx="0">
        <a:scrgbClr r="0" g="0" b="0"/>
      </a:lnRef>
      <a:fillRef idx="3">
        <a:scrgbClr r="0" g="0" b="0"/>
      </a:fillRef>
      <a:effectRef idx="0">
        <a:scrgbClr r="0" g="0" b="0"/>
      </a:effectRef>
      <a:fontRef idx="minor">
        <a:schemeClr val="lt1"/>
      </a:fontRef>
    </dgm:style>
  </dgm:styleLbl>
  <dgm:styleLbl name="parChTrans1D1">
    <dgm:scene3d>
      <a:camera prst="orthographicFront"/>
      <a:lightRig rig="threePt" dir="t"/>
    </dgm:scene3d>
    <dgm:sp3d z="-22735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z="-22735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z="-22735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z="-22735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prstMaterial="matte"/>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z="-227350" prstMaterial="matte"/>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extrusionH="152250" prstMaterial="matte">
      <a:bevelT w="165100" prst="coolSlant"/>
    </dgm:sp3d>
    <dgm:txPr/>
    <dgm:style>
      <a:lnRef idx="0">
        <a:scrgbClr r="0" g="0" b="0"/>
      </a:lnRef>
      <a:fillRef idx="1">
        <a:scrgbClr r="0" g="0" b="0"/>
      </a:fillRef>
      <a:effectRef idx="2">
        <a:scrgbClr r="0" g="0" b="0"/>
      </a:effectRef>
      <a:fontRef idx="minor"/>
    </dgm:style>
  </dgm:styleLbl>
  <dgm:styleLbl name="trAlignAcc1">
    <dgm:scene3d>
      <a:camera prst="orthographicFront"/>
      <a:lightRig rig="threePt" dir="t"/>
    </dgm:scene3d>
    <dgm:sp3d extrusionH="152250" prstMaterial="matte">
      <a:bevelT w="165100" prst="coolSlant"/>
    </dgm:sp3d>
    <dgm:txPr/>
    <dgm:style>
      <a:lnRef idx="0">
        <a:scrgbClr r="0" g="0" b="0"/>
      </a:lnRef>
      <a:fillRef idx="1">
        <a:scrgbClr r="0" g="0" b="0"/>
      </a:fillRef>
      <a:effectRef idx="2">
        <a:scrgbClr r="0" g="0" b="0"/>
      </a:effectRef>
      <a:fontRef idx="minor"/>
    </dgm:style>
  </dgm:styleLbl>
  <dgm:styleLbl name="bgAcc1">
    <dgm:scene3d>
      <a:camera prst="orthographicFront"/>
      <a:lightRig rig="threePt" dir="t"/>
    </dgm:scene3d>
    <dgm:sp3d z="-227350" prstMaterial="matte"/>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prstMaterial="matte"/>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extrusionH="152250" prstMaterial="matte">
      <a:bevelT w="165100" prst="coolSlant"/>
    </dgm:sp3d>
    <dgm:txPr/>
    <dgm:style>
      <a:lnRef idx="0">
        <a:scrgbClr r="0" g="0" b="0"/>
      </a:lnRef>
      <a:fillRef idx="1">
        <a:scrgbClr r="0" g="0" b="0"/>
      </a:fillRef>
      <a:effectRef idx="2">
        <a:scrgbClr r="0" g="0" b="0"/>
      </a:effectRef>
      <a:fontRef idx="minor"/>
    </dgm:style>
  </dgm:styleLbl>
  <dgm:styleLbl name="solidBgAcc1">
    <dgm:scene3d>
      <a:camera prst="orthographicFront"/>
      <a:lightRig rig="threePt" dir="t"/>
    </dgm:scene3d>
    <dgm:sp3d z="-227350" prstMaterial="matte"/>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prstMaterial="matte"/>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extrusionH="152250" prstMaterial="matte">
      <a:bevelT w="165100" prst="coolSlant"/>
    </dgm:sp3d>
    <dgm:txPr/>
    <dgm:style>
      <a:lnRef idx="0">
        <a:scrgbClr r="0" g="0" b="0"/>
      </a:lnRef>
      <a:fillRef idx="1">
        <a:scrgbClr r="0" g="0" b="0"/>
      </a:fillRef>
      <a:effectRef idx="2">
        <a:scrgbClr r="0" g="0" b="0"/>
      </a:effectRef>
      <a:fontRef idx="minor"/>
    </dgm:style>
  </dgm:styleLbl>
  <dgm:styleLbl name="bgAccFollowNode1">
    <dgm:scene3d>
      <a:camera prst="orthographicFront"/>
      <a:lightRig rig="threePt" dir="t"/>
    </dgm:scene3d>
    <dgm:sp3d z="-227350" prstMaterial="matte"/>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prstMaterial="matte"/>
    <dgm:txPr/>
    <dgm:style>
      <a:lnRef idx="0">
        <a:scrgbClr r="0" g="0" b="0"/>
      </a:lnRef>
      <a:fillRef idx="1">
        <a:scrgbClr r="0" g="0" b="0"/>
      </a:fillRef>
      <a:effectRef idx="0">
        <a:scrgbClr r="0" g="0" b="0"/>
      </a:effectRef>
      <a:fontRef idx="minor"/>
    </dgm:style>
  </dgm:styleLbl>
  <dgm:styleLbl name="fgAcc2">
    <dgm:scene3d>
      <a:camera prst="orthographicFront"/>
      <a:lightRig rig="threePt" dir="t"/>
    </dgm:scene3d>
    <dgm:sp3d prstMaterial="matte"/>
    <dgm:txPr/>
    <dgm:style>
      <a:lnRef idx="0">
        <a:scrgbClr r="0" g="0" b="0"/>
      </a:lnRef>
      <a:fillRef idx="1">
        <a:scrgbClr r="0" g="0" b="0"/>
      </a:fillRef>
      <a:effectRef idx="0">
        <a:scrgbClr r="0" g="0" b="0"/>
      </a:effectRef>
      <a:fontRef idx="minor"/>
    </dgm:style>
  </dgm:styleLbl>
  <dgm:styleLbl name="fgAcc3">
    <dgm:scene3d>
      <a:camera prst="orthographicFront"/>
      <a:lightRig rig="threePt" dir="t"/>
    </dgm:scene3d>
    <dgm:sp3d prstMaterial="matte"/>
    <dgm:txPr/>
    <dgm:style>
      <a:lnRef idx="0">
        <a:scrgbClr r="0" g="0" b="0"/>
      </a:lnRef>
      <a:fillRef idx="1">
        <a:scrgbClr r="0" g="0" b="0"/>
      </a:fillRef>
      <a:effectRef idx="0">
        <a:scrgbClr r="0" g="0" b="0"/>
      </a:effectRef>
      <a:fontRef idx="minor"/>
    </dgm:style>
  </dgm:styleLbl>
  <dgm:styleLbl name="fgAcc4">
    <dgm:scene3d>
      <a:camera prst="orthographicFront"/>
      <a:lightRig rig="threePt" dir="t"/>
    </dgm:scene3d>
    <dgm:sp3d prstMaterial="matte"/>
    <dgm:txPr/>
    <dgm:style>
      <a:lnRef idx="0">
        <a:scrgbClr r="0" g="0" b="0"/>
      </a:lnRef>
      <a:fillRef idx="1">
        <a:scrgbClr r="0" g="0" b="0"/>
      </a:fillRef>
      <a:effectRef idx="0">
        <a:scrgbClr r="0" g="0" b="0"/>
      </a:effectRef>
      <a:fontRef idx="minor"/>
    </dgm:style>
  </dgm:styleLbl>
  <dgm:styleLbl name="bgShp">
    <dgm:scene3d>
      <a:camera prst="orthographicFront"/>
      <a:lightRig rig="threePt" dir="t"/>
    </dgm:scene3d>
    <dgm:sp3d z="-227350" prstMaterial="matte"/>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z="-227350" prstMaterial="matte"/>
    <dgm:txPr/>
    <dgm:style>
      <a:lnRef idx="0">
        <a:scrgbClr r="0" g="0" b="0"/>
      </a:lnRef>
      <a:fillRef idx="1">
        <a:scrgbClr r="0" g="0" b="0"/>
      </a:fillRef>
      <a:effectRef idx="0">
        <a:scrgbClr r="0" g="0" b="0"/>
      </a:effectRef>
      <a:fontRef idx="minor">
        <a:schemeClr val="lt1"/>
      </a:fontRef>
    </dgm:style>
  </dgm:styleLbl>
  <dgm:styleLbl name="trBgShp">
    <dgm:scene3d>
      <a:camera prst="orthographicFront"/>
      <a:lightRig rig="threePt" dir="t"/>
    </dgm:scene3d>
    <dgm:sp3d z="-22735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prstMaterial="matte"/>
    <dgm:txPr/>
    <dgm:style>
      <a:lnRef idx="0">
        <a:scrgbClr r="0" g="0" b="0"/>
      </a:lnRef>
      <a:fillRef idx="1">
        <a:scrgbClr r="0" g="0" b="0"/>
      </a:fillRef>
      <a:effectRef idx="0">
        <a:scrgbClr r="0" g="0" b="0"/>
      </a:effectRef>
      <a:fontRef idx="minor">
        <a:schemeClr val="lt1"/>
      </a:fontRef>
    </dgm:style>
  </dgm:styleLbl>
  <dgm:styleLbl name="revTx">
    <dgm:scene3d>
      <a:camera prst="orthographicFront"/>
      <a:lightRig rig="threePt" dir="t"/>
    </dgm:scene3d>
    <dgm:sp3d/>
    <dgm:txPr>
      <a:sp3d extrusionH="28000" prstMaterial="matte"/>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3d9">
  <dgm:title val=""/>
  <dgm:desc val=""/>
  <dgm:catLst>
    <dgm:cat type="3D" pri="11900"/>
  </dgm:catLst>
  <dgm:scene3d>
    <a:camera prst="perspectiveRelaxed">
      <a:rot lat="19149996" lon="20104178" rev="1577324"/>
    </a:camera>
    <a:lightRig rig="soft" dir="t"/>
    <a:backdrop>
      <a:anchor x="0" y="0" z="-210000"/>
      <a:norm dx="0" dy="0" dz="914400"/>
      <a:up dx="0" dy="914400" dz="0"/>
    </a:backdrop>
  </dgm:scene3d>
  <dgm:styleLbl name="node0">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lnNode1">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vennNode1">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tx1"/>
      </a:fontRef>
    </dgm:style>
  </dgm:styleLbl>
  <dgm:styleLbl name="alignNode1">
    <dgm:scene3d>
      <a:camera prst="orthographicFront"/>
      <a:lightRig rig="threePt" dir="t"/>
    </dgm:scene3d>
    <dgm:sp3d extrusionH="152250" prstMaterial="matte">
      <a:bevelT w="165100" prst="coolSlant"/>
    </dgm:sp3d>
    <dgm:txPr>
      <a:sp3d extrusionH="28000" prstMaterial="matte"/>
    </dgm:txPr>
    <dgm:style>
      <a:lnRef idx="1">
        <a:scrgbClr r="0" g="0" b="0"/>
      </a:lnRef>
      <a:fillRef idx="1">
        <a:scrgbClr r="0" g="0" b="0"/>
      </a:fillRef>
      <a:effectRef idx="2">
        <a:scrgbClr r="0" g="0" b="0"/>
      </a:effectRef>
      <a:fontRef idx="minor">
        <a:schemeClr val="lt1"/>
      </a:fontRef>
    </dgm:style>
  </dgm:styleLbl>
  <dgm:styleLbl name="node1">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node2">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node3">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node4">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fgImgPlace1">
    <dgm:scene3d>
      <a:camera prst="orthographicFront"/>
      <a:lightRig rig="threePt" dir="t"/>
    </dgm:scene3d>
    <dgm:sp3d prstMaterial="matte"/>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dgm:scene3d>
    <dgm:sp3d extrusionH="152250" prstMaterial="matte">
      <a:bevelT w="165100" prst="coolSlant"/>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dgm:scene3d>
    <dgm:sp3d z="-227350" prstMaterial="matte"/>
    <dgm:txPr/>
    <dgm:style>
      <a:lnRef idx="0">
        <a:scrgbClr r="0" g="0" b="0"/>
      </a:lnRef>
      <a:fillRef idx="1">
        <a:scrgbClr r="0" g="0" b="0"/>
      </a:fillRef>
      <a:effectRef idx="0">
        <a:scrgbClr r="0" g="0" b="0"/>
      </a:effectRef>
      <a:fontRef idx="minor"/>
    </dgm:style>
  </dgm:styleLbl>
  <dgm:styleLbl name="sibTrans2D1">
    <dgm:scene3d>
      <a:camera prst="orthographicFront"/>
      <a:lightRig rig="threePt" dir="t"/>
    </dgm:scene3d>
    <dgm:sp3d z="-227350" prstMaterial="matte"/>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prstMaterial="matte"/>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dgm:scene3d>
    <dgm:sp3d z="-227350" prstMaterial="matte"/>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z="-22735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asst1">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asst2">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asst3">
    <dgm:scene3d>
      <a:camera prst="orthographicFront"/>
      <a:lightRig rig="threePt" dir="t"/>
    </dgm:scene3d>
    <dgm:sp3d extrusionH="152250" prstMaterial="matte">
      <a:bevelT w="165100" prst="coolSlant"/>
    </dgm:sp3d>
    <dgm:txPr>
      <a:sp3d extrusionH="28000" prstMaterial="matte"/>
    </dgm:txPr>
    <dgm:style>
      <a:lnRef idx="0">
        <a:scrgbClr r="0" g="0" b="0"/>
      </a:lnRef>
      <a:fillRef idx="1">
        <a:scrgbClr r="0" g="0" b="0"/>
      </a:fillRef>
      <a:effectRef idx="2">
        <a:scrgbClr r="0" g="0" b="0"/>
      </a:effectRef>
      <a:fontRef idx="minor">
        <a:schemeClr val="lt1"/>
      </a:fontRef>
    </dgm:style>
  </dgm:styleLbl>
  <dgm:styleLbl name="parChTrans2D1">
    <dgm:scene3d>
      <a:camera prst="orthographicFront"/>
      <a:lightRig rig="threePt" dir="t"/>
    </dgm:scene3d>
    <dgm:sp3d z="-227350" prstMaterial="matte"/>
    <dgm:txPr/>
    <dgm:style>
      <a:lnRef idx="0">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z="-227350" prstMaterial="matte"/>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z="-227350" prstMaterial="matte"/>
    <dgm:txPr/>
    <dgm:style>
      <a:lnRef idx="0">
        <a:scrgbClr r="0" g="0" b="0"/>
      </a:lnRef>
      <a:fillRef idx="3">
        <a:scrgbClr r="0" g="0" b="0"/>
      </a:fillRef>
      <a:effectRef idx="0">
        <a:scrgbClr r="0" g="0" b="0"/>
      </a:effectRef>
      <a:fontRef idx="minor">
        <a:schemeClr val="lt1"/>
      </a:fontRef>
    </dgm:style>
  </dgm:styleLbl>
  <dgm:styleLbl name="parChTrans2D4">
    <dgm:scene3d>
      <a:camera prst="orthographicFront"/>
      <a:lightRig rig="threePt" dir="t"/>
    </dgm:scene3d>
    <dgm:sp3d z="-227350" prstMaterial="matte"/>
    <dgm:txPr/>
    <dgm:style>
      <a:lnRef idx="0">
        <a:scrgbClr r="0" g="0" b="0"/>
      </a:lnRef>
      <a:fillRef idx="3">
        <a:scrgbClr r="0" g="0" b="0"/>
      </a:fillRef>
      <a:effectRef idx="0">
        <a:scrgbClr r="0" g="0" b="0"/>
      </a:effectRef>
      <a:fontRef idx="minor">
        <a:schemeClr val="lt1"/>
      </a:fontRef>
    </dgm:style>
  </dgm:styleLbl>
  <dgm:styleLbl name="parChTrans1D1">
    <dgm:scene3d>
      <a:camera prst="orthographicFront"/>
      <a:lightRig rig="threePt" dir="t"/>
    </dgm:scene3d>
    <dgm:sp3d z="-22735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z="-22735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z="-22735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z="-22735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prstMaterial="matte"/>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z="-227350" prstMaterial="matte"/>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extrusionH="152250" prstMaterial="matte">
      <a:bevelT w="165100" prst="coolSlant"/>
    </dgm:sp3d>
    <dgm:txPr/>
    <dgm:style>
      <a:lnRef idx="0">
        <a:scrgbClr r="0" g="0" b="0"/>
      </a:lnRef>
      <a:fillRef idx="1">
        <a:scrgbClr r="0" g="0" b="0"/>
      </a:fillRef>
      <a:effectRef idx="2">
        <a:scrgbClr r="0" g="0" b="0"/>
      </a:effectRef>
      <a:fontRef idx="minor"/>
    </dgm:style>
  </dgm:styleLbl>
  <dgm:styleLbl name="trAlignAcc1">
    <dgm:scene3d>
      <a:camera prst="orthographicFront"/>
      <a:lightRig rig="threePt" dir="t"/>
    </dgm:scene3d>
    <dgm:sp3d extrusionH="152250" prstMaterial="matte">
      <a:bevelT w="165100" prst="coolSlant"/>
    </dgm:sp3d>
    <dgm:txPr/>
    <dgm:style>
      <a:lnRef idx="0">
        <a:scrgbClr r="0" g="0" b="0"/>
      </a:lnRef>
      <a:fillRef idx="1">
        <a:scrgbClr r="0" g="0" b="0"/>
      </a:fillRef>
      <a:effectRef idx="2">
        <a:scrgbClr r="0" g="0" b="0"/>
      </a:effectRef>
      <a:fontRef idx="minor"/>
    </dgm:style>
  </dgm:styleLbl>
  <dgm:styleLbl name="bgAcc1">
    <dgm:scene3d>
      <a:camera prst="orthographicFront"/>
      <a:lightRig rig="threePt" dir="t"/>
    </dgm:scene3d>
    <dgm:sp3d z="-227350" prstMaterial="matte"/>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prstMaterial="matte"/>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extrusionH="152250" prstMaterial="matte">
      <a:bevelT w="165100" prst="coolSlant"/>
    </dgm:sp3d>
    <dgm:txPr/>
    <dgm:style>
      <a:lnRef idx="0">
        <a:scrgbClr r="0" g="0" b="0"/>
      </a:lnRef>
      <a:fillRef idx="1">
        <a:scrgbClr r="0" g="0" b="0"/>
      </a:fillRef>
      <a:effectRef idx="2">
        <a:scrgbClr r="0" g="0" b="0"/>
      </a:effectRef>
      <a:fontRef idx="minor"/>
    </dgm:style>
  </dgm:styleLbl>
  <dgm:styleLbl name="solidBgAcc1">
    <dgm:scene3d>
      <a:camera prst="orthographicFront"/>
      <a:lightRig rig="threePt" dir="t"/>
    </dgm:scene3d>
    <dgm:sp3d z="-227350" prstMaterial="matte"/>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prstMaterial="matte"/>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extrusionH="152250" prstMaterial="matte">
      <a:bevelT w="165100" prst="coolSlant"/>
    </dgm:sp3d>
    <dgm:txPr/>
    <dgm:style>
      <a:lnRef idx="0">
        <a:scrgbClr r="0" g="0" b="0"/>
      </a:lnRef>
      <a:fillRef idx="1">
        <a:scrgbClr r="0" g="0" b="0"/>
      </a:fillRef>
      <a:effectRef idx="2">
        <a:scrgbClr r="0" g="0" b="0"/>
      </a:effectRef>
      <a:fontRef idx="minor"/>
    </dgm:style>
  </dgm:styleLbl>
  <dgm:styleLbl name="bgAccFollowNode1">
    <dgm:scene3d>
      <a:camera prst="orthographicFront"/>
      <a:lightRig rig="threePt" dir="t"/>
    </dgm:scene3d>
    <dgm:sp3d z="-227350" prstMaterial="matte"/>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prstMaterial="matte"/>
    <dgm:txPr/>
    <dgm:style>
      <a:lnRef idx="0">
        <a:scrgbClr r="0" g="0" b="0"/>
      </a:lnRef>
      <a:fillRef idx="1">
        <a:scrgbClr r="0" g="0" b="0"/>
      </a:fillRef>
      <a:effectRef idx="0">
        <a:scrgbClr r="0" g="0" b="0"/>
      </a:effectRef>
      <a:fontRef idx="minor"/>
    </dgm:style>
  </dgm:styleLbl>
  <dgm:styleLbl name="fgAcc2">
    <dgm:scene3d>
      <a:camera prst="orthographicFront"/>
      <a:lightRig rig="threePt" dir="t"/>
    </dgm:scene3d>
    <dgm:sp3d prstMaterial="matte"/>
    <dgm:txPr/>
    <dgm:style>
      <a:lnRef idx="0">
        <a:scrgbClr r="0" g="0" b="0"/>
      </a:lnRef>
      <a:fillRef idx="1">
        <a:scrgbClr r="0" g="0" b="0"/>
      </a:fillRef>
      <a:effectRef idx="0">
        <a:scrgbClr r="0" g="0" b="0"/>
      </a:effectRef>
      <a:fontRef idx="minor"/>
    </dgm:style>
  </dgm:styleLbl>
  <dgm:styleLbl name="fgAcc3">
    <dgm:scene3d>
      <a:camera prst="orthographicFront"/>
      <a:lightRig rig="threePt" dir="t"/>
    </dgm:scene3d>
    <dgm:sp3d prstMaterial="matte"/>
    <dgm:txPr/>
    <dgm:style>
      <a:lnRef idx="0">
        <a:scrgbClr r="0" g="0" b="0"/>
      </a:lnRef>
      <a:fillRef idx="1">
        <a:scrgbClr r="0" g="0" b="0"/>
      </a:fillRef>
      <a:effectRef idx="0">
        <a:scrgbClr r="0" g="0" b="0"/>
      </a:effectRef>
      <a:fontRef idx="minor"/>
    </dgm:style>
  </dgm:styleLbl>
  <dgm:styleLbl name="fgAcc4">
    <dgm:scene3d>
      <a:camera prst="orthographicFront"/>
      <a:lightRig rig="threePt" dir="t"/>
    </dgm:scene3d>
    <dgm:sp3d prstMaterial="matte"/>
    <dgm:txPr/>
    <dgm:style>
      <a:lnRef idx="0">
        <a:scrgbClr r="0" g="0" b="0"/>
      </a:lnRef>
      <a:fillRef idx="1">
        <a:scrgbClr r="0" g="0" b="0"/>
      </a:fillRef>
      <a:effectRef idx="0">
        <a:scrgbClr r="0" g="0" b="0"/>
      </a:effectRef>
      <a:fontRef idx="minor"/>
    </dgm:style>
  </dgm:styleLbl>
  <dgm:styleLbl name="bgShp">
    <dgm:scene3d>
      <a:camera prst="orthographicFront"/>
      <a:lightRig rig="threePt" dir="t"/>
    </dgm:scene3d>
    <dgm:sp3d z="-227350" prstMaterial="matte"/>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z="-227350" prstMaterial="matte"/>
    <dgm:txPr/>
    <dgm:style>
      <a:lnRef idx="0">
        <a:scrgbClr r="0" g="0" b="0"/>
      </a:lnRef>
      <a:fillRef idx="1">
        <a:scrgbClr r="0" g="0" b="0"/>
      </a:fillRef>
      <a:effectRef idx="0">
        <a:scrgbClr r="0" g="0" b="0"/>
      </a:effectRef>
      <a:fontRef idx="minor">
        <a:schemeClr val="lt1"/>
      </a:fontRef>
    </dgm:style>
  </dgm:styleLbl>
  <dgm:styleLbl name="trBgShp">
    <dgm:scene3d>
      <a:camera prst="orthographicFront"/>
      <a:lightRig rig="threePt" dir="t"/>
    </dgm:scene3d>
    <dgm:sp3d z="-22735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prstMaterial="matte"/>
    <dgm:txPr/>
    <dgm:style>
      <a:lnRef idx="0">
        <a:scrgbClr r="0" g="0" b="0"/>
      </a:lnRef>
      <a:fillRef idx="1">
        <a:scrgbClr r="0" g="0" b="0"/>
      </a:fillRef>
      <a:effectRef idx="0">
        <a:scrgbClr r="0" g="0" b="0"/>
      </a:effectRef>
      <a:fontRef idx="minor">
        <a:schemeClr val="lt1"/>
      </a:fontRef>
    </dgm:style>
  </dgm:styleLbl>
  <dgm:styleLbl name="revTx">
    <dgm:scene3d>
      <a:camera prst="orthographicFront"/>
      <a:lightRig rig="threePt" dir="t"/>
    </dgm:scene3d>
    <dgm:sp3d/>
    <dgm:txPr>
      <a:sp3d extrusionH="28000" prstMaterial="matte"/>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ZA"/>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22F0795-29DF-40C9-836B-31957F3E5F5D}" type="datetimeFigureOut">
              <a:rPr lang="en-ZA" smtClean="0"/>
              <a:t>2021/06/24</a:t>
            </a:fld>
            <a:endParaRPr lang="en-ZA"/>
          </a:p>
        </p:txBody>
      </p:sp>
      <p:sp>
        <p:nvSpPr>
          <p:cNvPr id="4" name="Slide Image Placeholder 3"/>
          <p:cNvSpPr>
            <a:spLocks noGrp="1" noRot="1" noChangeAspect="1"/>
          </p:cNvSpPr>
          <p:nvPr>
            <p:ph type="sldImg" idx="2"/>
          </p:nvPr>
        </p:nvSpPr>
        <p:spPr>
          <a:xfrm>
            <a:off x="1247775" y="1143000"/>
            <a:ext cx="4362450" cy="3086100"/>
          </a:xfrm>
          <a:prstGeom prst="rect">
            <a:avLst/>
          </a:prstGeom>
          <a:noFill/>
          <a:ln w="12700">
            <a:solidFill>
              <a:prstClr val="black"/>
            </a:solidFill>
          </a:ln>
        </p:spPr>
        <p:txBody>
          <a:bodyPr vert="horz" lIns="91440" tIns="45720" rIns="91440" bIns="45720" rtlCol="0" anchor="ctr"/>
          <a:lstStyle/>
          <a:p>
            <a:endParaRPr lang="en-ZA"/>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ZA"/>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ZA"/>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8AA3D103-1ED6-4ED0-8033-555BFB5D345A}" type="slidenum">
              <a:rPr lang="en-ZA" smtClean="0"/>
              <a:t>‹#›</a:t>
            </a:fld>
            <a:endParaRPr lang="en-ZA"/>
          </a:p>
        </p:txBody>
      </p:sp>
    </p:spTree>
    <p:extLst>
      <p:ext uri="{BB962C8B-B14F-4D97-AF65-F5344CB8AC3E}">
        <p14:creationId xmlns:p14="http://schemas.microsoft.com/office/powerpoint/2010/main" val="262407567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ZA" dirty="0" smtClean="0"/>
              <a:t>Business Rescue Proceedings overview_v2.0</a:t>
            </a:r>
          </a:p>
          <a:p>
            <a:r>
              <a:rPr lang="en-ZA" dirty="0" smtClean="0"/>
              <a:t>Updated</a:t>
            </a:r>
            <a:r>
              <a:rPr lang="en-ZA" baseline="0" dirty="0" smtClean="0"/>
              <a:t> </a:t>
            </a:r>
            <a:r>
              <a:rPr lang="en-ZA" baseline="0" dirty="0" err="1" smtClean="0"/>
              <a:t>Cklokow</a:t>
            </a:r>
            <a:r>
              <a:rPr lang="en-ZA" baseline="0" dirty="0" smtClean="0"/>
              <a:t> (</a:t>
            </a:r>
            <a:r>
              <a:rPr lang="en-ZA" baseline="0" dirty="0" err="1" smtClean="0"/>
              <a:t>Lsteenkamp</a:t>
            </a:r>
            <a:r>
              <a:rPr lang="en-ZA" baseline="0" dirty="0" smtClean="0"/>
              <a:t> Saving your Business Presentation)</a:t>
            </a:r>
            <a:endParaRPr lang="en-ZA" dirty="0"/>
          </a:p>
        </p:txBody>
      </p:sp>
      <p:sp>
        <p:nvSpPr>
          <p:cNvPr id="4" name="Slide Number Placeholder 3"/>
          <p:cNvSpPr>
            <a:spLocks noGrp="1"/>
          </p:cNvSpPr>
          <p:nvPr>
            <p:ph type="sldNum" sz="quarter" idx="10"/>
          </p:nvPr>
        </p:nvSpPr>
        <p:spPr/>
        <p:txBody>
          <a:bodyPr/>
          <a:lstStyle/>
          <a:p>
            <a:fld id="{8AA3D103-1ED6-4ED0-8033-555BFB5D345A}" type="slidenum">
              <a:rPr lang="en-ZA" smtClean="0"/>
              <a:t>1</a:t>
            </a:fld>
            <a:endParaRPr lang="en-ZA"/>
          </a:p>
        </p:txBody>
      </p:sp>
    </p:spTree>
    <p:extLst>
      <p:ext uri="{BB962C8B-B14F-4D97-AF65-F5344CB8AC3E}">
        <p14:creationId xmlns:p14="http://schemas.microsoft.com/office/powerpoint/2010/main" val="778865112"/>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jp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pic>
        <p:nvPicPr>
          <p:cNvPr id="9" name="Picture 8" descr="CIPC POWERPOINT TEMPLATE.jpg"/>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10688638" cy="7556392"/>
          </a:xfrm>
          <a:prstGeom prst="rect">
            <a:avLst/>
          </a:prstGeom>
        </p:spPr>
      </p:pic>
      <p:sp>
        <p:nvSpPr>
          <p:cNvPr id="2" name="Title 1"/>
          <p:cNvSpPr>
            <a:spLocks noGrp="1"/>
          </p:cNvSpPr>
          <p:nvPr>
            <p:ph type="ctrTitle" hasCustomPrompt="1"/>
          </p:nvPr>
        </p:nvSpPr>
        <p:spPr>
          <a:xfrm>
            <a:off x="534433" y="2443370"/>
            <a:ext cx="5717803" cy="1291425"/>
          </a:xfrm>
          <a:ln>
            <a:noFill/>
          </a:ln>
        </p:spPr>
        <p:txBody>
          <a:bodyPr>
            <a:noAutofit/>
          </a:bodyPr>
          <a:lstStyle>
            <a:lvl1pPr algn="l">
              <a:defRPr sz="4000" b="1" cap="all">
                <a:gradFill flip="none" rotWithShape="1">
                  <a:gsLst>
                    <a:gs pos="0">
                      <a:srgbClr val="75B56B"/>
                    </a:gs>
                    <a:gs pos="100000">
                      <a:srgbClr val="007882"/>
                    </a:gs>
                  </a:gsLst>
                  <a:lin ang="0" scaled="1"/>
                  <a:tileRect/>
                </a:gradFill>
              </a:defRPr>
            </a:lvl1pPr>
          </a:lstStyle>
          <a:p>
            <a:r>
              <a:rPr lang="en-US" dirty="0" smtClean="0"/>
              <a:t>Click to edit </a:t>
            </a:r>
            <a:br>
              <a:rPr lang="en-US" dirty="0" smtClean="0"/>
            </a:br>
            <a:r>
              <a:rPr lang="en-US" dirty="0" smtClean="0"/>
              <a:t>Master title style</a:t>
            </a:r>
            <a:endParaRPr lang="en-US" dirty="0"/>
          </a:p>
        </p:txBody>
      </p:sp>
      <p:sp>
        <p:nvSpPr>
          <p:cNvPr id="3" name="Subtitle 2"/>
          <p:cNvSpPr>
            <a:spLocks noGrp="1"/>
          </p:cNvSpPr>
          <p:nvPr>
            <p:ph type="subTitle" idx="1"/>
          </p:nvPr>
        </p:nvSpPr>
        <p:spPr>
          <a:xfrm>
            <a:off x="534434" y="3738525"/>
            <a:ext cx="5717802" cy="685727"/>
          </a:xfrm>
          <a:ln>
            <a:noFill/>
          </a:ln>
        </p:spPr>
        <p:txBody>
          <a:bodyPr/>
          <a:lstStyle>
            <a:lvl1pPr marL="0" indent="0" algn="l">
              <a:buNone/>
              <a:defRPr>
                <a:gradFill flip="none" rotWithShape="1">
                  <a:gsLst>
                    <a:gs pos="0">
                      <a:srgbClr val="75B56B"/>
                    </a:gs>
                    <a:gs pos="100000">
                      <a:srgbClr val="007882"/>
                    </a:gs>
                  </a:gsLst>
                  <a:lin ang="0" scaled="1"/>
                  <a:tileRect/>
                </a:gradFill>
              </a:defRPr>
            </a:lvl1pPr>
            <a:lvl2pPr marL="497754" indent="0" algn="ctr">
              <a:buNone/>
              <a:defRPr>
                <a:solidFill>
                  <a:schemeClr val="tx1">
                    <a:tint val="75000"/>
                  </a:schemeClr>
                </a:solidFill>
              </a:defRPr>
            </a:lvl2pPr>
            <a:lvl3pPr marL="995507" indent="0" algn="ctr">
              <a:buNone/>
              <a:defRPr>
                <a:solidFill>
                  <a:schemeClr val="tx1">
                    <a:tint val="75000"/>
                  </a:schemeClr>
                </a:solidFill>
              </a:defRPr>
            </a:lvl3pPr>
            <a:lvl4pPr marL="1493261" indent="0" algn="ctr">
              <a:buNone/>
              <a:defRPr>
                <a:solidFill>
                  <a:schemeClr val="tx1">
                    <a:tint val="75000"/>
                  </a:schemeClr>
                </a:solidFill>
              </a:defRPr>
            </a:lvl4pPr>
            <a:lvl5pPr marL="1991015" indent="0" algn="ctr">
              <a:buNone/>
              <a:defRPr>
                <a:solidFill>
                  <a:schemeClr val="tx1">
                    <a:tint val="75000"/>
                  </a:schemeClr>
                </a:solidFill>
              </a:defRPr>
            </a:lvl5pPr>
            <a:lvl6pPr marL="2488768" indent="0" algn="ctr">
              <a:buNone/>
              <a:defRPr>
                <a:solidFill>
                  <a:schemeClr val="tx1">
                    <a:tint val="75000"/>
                  </a:schemeClr>
                </a:solidFill>
              </a:defRPr>
            </a:lvl6pPr>
            <a:lvl7pPr marL="2986522" indent="0" algn="ctr">
              <a:buNone/>
              <a:defRPr>
                <a:solidFill>
                  <a:schemeClr val="tx1">
                    <a:tint val="75000"/>
                  </a:schemeClr>
                </a:solidFill>
              </a:defRPr>
            </a:lvl7pPr>
            <a:lvl8pPr marL="3484275" indent="0" algn="ctr">
              <a:buNone/>
              <a:defRPr>
                <a:solidFill>
                  <a:schemeClr val="tx1">
                    <a:tint val="75000"/>
                  </a:schemeClr>
                </a:solidFill>
              </a:defRPr>
            </a:lvl8pPr>
            <a:lvl9pPr marL="3982029" indent="0" algn="ctr">
              <a:buNone/>
              <a:defRPr>
                <a:solidFill>
                  <a:schemeClr val="tx1">
                    <a:tint val="75000"/>
                  </a:schemeClr>
                </a:solidFill>
              </a:defRPr>
            </a:lvl9pPr>
          </a:lstStyle>
          <a:p>
            <a:r>
              <a:rPr lang="en-US" dirty="0" smtClean="0"/>
              <a:t>Click to edit</a:t>
            </a:r>
            <a:endParaRPr lang="en-US" dirty="0"/>
          </a:p>
        </p:txBody>
      </p:sp>
    </p:spTree>
    <p:extLst>
      <p:ext uri="{BB962C8B-B14F-4D97-AF65-F5344CB8AC3E}">
        <p14:creationId xmlns:p14="http://schemas.microsoft.com/office/powerpoint/2010/main" val="36639712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p:cSld name="Custom Layout">
    <p:spTree>
      <p:nvGrpSpPr>
        <p:cNvPr id="1" name=""/>
        <p:cNvGrpSpPr/>
        <p:nvPr/>
      </p:nvGrpSpPr>
      <p:grpSpPr>
        <a:xfrm>
          <a:off x="0" y="0"/>
          <a:ext cx="0" cy="0"/>
          <a:chOff x="0" y="0"/>
          <a:chExt cx="0" cy="0"/>
        </a:xfrm>
      </p:grpSpPr>
      <p:pic>
        <p:nvPicPr>
          <p:cNvPr id="6" name="Picture 5" descr="CIPC POWERPOINT TEMPLATE 2.jpg"/>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10688638" cy="7556392"/>
          </a:xfrm>
          <a:prstGeom prst="rect">
            <a:avLst/>
          </a:prstGeom>
        </p:spPr>
      </p:pic>
      <p:sp>
        <p:nvSpPr>
          <p:cNvPr id="2" name="Title 1"/>
          <p:cNvSpPr>
            <a:spLocks noGrp="1"/>
          </p:cNvSpPr>
          <p:nvPr>
            <p:ph type="title" hasCustomPrompt="1"/>
          </p:nvPr>
        </p:nvSpPr>
        <p:spPr>
          <a:xfrm>
            <a:off x="534432" y="5336523"/>
            <a:ext cx="9619774" cy="1260475"/>
          </a:xfrm>
        </p:spPr>
        <p:txBody>
          <a:bodyPr>
            <a:normAutofit/>
          </a:bodyPr>
          <a:lstStyle>
            <a:lvl1pPr algn="l">
              <a:defRPr sz="3600" b="1" cap="all">
                <a:gradFill flip="none" rotWithShape="1">
                  <a:gsLst>
                    <a:gs pos="0">
                      <a:srgbClr val="75B56B"/>
                    </a:gs>
                    <a:gs pos="100000">
                      <a:srgbClr val="007882"/>
                    </a:gs>
                  </a:gsLst>
                  <a:lin ang="0" scaled="1"/>
                  <a:tileRect/>
                </a:gradFill>
              </a:defRPr>
            </a:lvl1pPr>
          </a:lstStyle>
          <a:p>
            <a:r>
              <a:rPr lang="en-US" dirty="0" smtClean="0"/>
              <a:t>Click to edit </a:t>
            </a:r>
            <a:br>
              <a:rPr lang="en-US" dirty="0" smtClean="0"/>
            </a:br>
            <a:r>
              <a:rPr lang="en-US" dirty="0" smtClean="0"/>
              <a:t>Master title style</a:t>
            </a:r>
            <a:endParaRPr lang="en-US" dirty="0"/>
          </a:p>
        </p:txBody>
      </p:sp>
    </p:spTree>
    <p:extLst>
      <p:ext uri="{BB962C8B-B14F-4D97-AF65-F5344CB8AC3E}">
        <p14:creationId xmlns:p14="http://schemas.microsoft.com/office/powerpoint/2010/main" val="45580035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1_Custom Layout">
    <p:spTree>
      <p:nvGrpSpPr>
        <p:cNvPr id="1" name=""/>
        <p:cNvGrpSpPr/>
        <p:nvPr/>
      </p:nvGrpSpPr>
      <p:grpSpPr>
        <a:xfrm>
          <a:off x="0" y="0"/>
          <a:ext cx="0" cy="0"/>
          <a:chOff x="0" y="0"/>
          <a:chExt cx="0" cy="0"/>
        </a:xfrm>
      </p:grpSpPr>
      <p:pic>
        <p:nvPicPr>
          <p:cNvPr id="7" name="Picture 6" descr="CIPC POWERPOINT TEMPLATE 3.jpg"/>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10688638" cy="7556392"/>
          </a:xfrm>
          <a:prstGeom prst="rect">
            <a:avLst/>
          </a:prstGeom>
        </p:spPr>
      </p:pic>
      <p:sp>
        <p:nvSpPr>
          <p:cNvPr id="2" name="Title 1"/>
          <p:cNvSpPr>
            <a:spLocks noGrp="1"/>
          </p:cNvSpPr>
          <p:nvPr>
            <p:ph type="title"/>
          </p:nvPr>
        </p:nvSpPr>
        <p:spPr>
          <a:xfrm>
            <a:off x="170076" y="197791"/>
            <a:ext cx="8564054" cy="770337"/>
          </a:xfrm>
        </p:spPr>
        <p:txBody>
          <a:bodyPr>
            <a:normAutofit/>
          </a:bodyPr>
          <a:lstStyle>
            <a:lvl1pPr algn="l">
              <a:defRPr sz="2800" b="1" cap="all">
                <a:solidFill>
                  <a:schemeClr val="bg1"/>
                </a:solidFill>
              </a:defRPr>
            </a:lvl1pPr>
          </a:lstStyle>
          <a:p>
            <a:r>
              <a:rPr lang="en-US" dirty="0" smtClean="0"/>
              <a:t>Click to edit Master title style</a:t>
            </a:r>
            <a:endParaRPr lang="en-US" dirty="0"/>
          </a:p>
        </p:txBody>
      </p:sp>
      <p:sp>
        <p:nvSpPr>
          <p:cNvPr id="6" name="Rectangle 5"/>
          <p:cNvSpPr/>
          <p:nvPr userDrawn="1"/>
        </p:nvSpPr>
        <p:spPr>
          <a:xfrm>
            <a:off x="0" y="7276576"/>
            <a:ext cx="10688638" cy="360000"/>
          </a:xfrm>
          <a:prstGeom prst="rect">
            <a:avLst/>
          </a:prstGeom>
          <a:solidFill>
            <a:srgbClr val="007882"/>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9" name="Text Placeholder 2"/>
          <p:cNvSpPr>
            <a:spLocks noGrp="1"/>
          </p:cNvSpPr>
          <p:nvPr>
            <p:ph idx="1"/>
          </p:nvPr>
        </p:nvSpPr>
        <p:spPr>
          <a:xfrm>
            <a:off x="534432" y="1764667"/>
            <a:ext cx="9619774" cy="4991131"/>
          </a:xfrm>
          <a:prstGeom prst="rect">
            <a:avLst/>
          </a:prstGeom>
        </p:spPr>
        <p:txBody>
          <a:bodyPr vert="horz" lIns="99551" tIns="49775" rIns="99551" bIns="49775"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pic>
        <p:nvPicPr>
          <p:cNvPr id="10" name="Picture 9" descr="Untitled-14.png"/>
          <p:cNvPicPr>
            <a:picLocks noChangeAspect="1"/>
          </p:cNvPicPr>
          <p:nvPr userDrawn="1"/>
        </p:nvPicPr>
        <p:blipFill rotWithShape="1">
          <a:blip r:embed="rId3" cstate="email">
            <a:extLst>
              <a:ext uri="{28A0092B-C50C-407E-A947-70E740481C1C}">
                <a14:useLocalDpi xmlns:a14="http://schemas.microsoft.com/office/drawing/2010/main"/>
              </a:ext>
            </a:extLst>
          </a:blip>
          <a:srcRect/>
          <a:stretch/>
        </p:blipFill>
        <p:spPr>
          <a:xfrm>
            <a:off x="360240" y="7276576"/>
            <a:ext cx="705352" cy="376237"/>
          </a:xfrm>
          <a:prstGeom prst="rect">
            <a:avLst/>
          </a:prstGeom>
        </p:spPr>
      </p:pic>
      <p:sp>
        <p:nvSpPr>
          <p:cNvPr id="11" name="Slide Number Placeholder 5"/>
          <p:cNvSpPr>
            <a:spLocks noGrp="1"/>
          </p:cNvSpPr>
          <p:nvPr>
            <p:ph type="sldNum" sz="quarter" idx="12"/>
          </p:nvPr>
        </p:nvSpPr>
        <p:spPr>
          <a:xfrm>
            <a:off x="370400" y="7378969"/>
            <a:ext cx="323908" cy="273844"/>
          </a:xfrm>
        </p:spPr>
        <p:txBody>
          <a:bodyPr/>
          <a:lstStyle>
            <a:lvl1pPr algn="ctr">
              <a:defRPr sz="800">
                <a:solidFill>
                  <a:srgbClr val="FFFFFF"/>
                </a:solidFill>
              </a:defRPr>
            </a:lvl1pPr>
          </a:lstStyle>
          <a:p>
            <a:fld id="{F808627B-F915-7940-8094-9D0FE90F5C69}" type="slidenum">
              <a:rPr lang="en-US" smtClean="0"/>
              <a:pPr/>
              <a:t>‹#›</a:t>
            </a:fld>
            <a:endParaRPr lang="en-US" dirty="0"/>
          </a:p>
        </p:txBody>
      </p:sp>
    </p:spTree>
    <p:extLst>
      <p:ext uri="{BB962C8B-B14F-4D97-AF65-F5344CB8AC3E}">
        <p14:creationId xmlns:p14="http://schemas.microsoft.com/office/powerpoint/2010/main" val="87631624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pic>
        <p:nvPicPr>
          <p:cNvPr id="7" name="Picture 6" descr="Untitled-14.png"/>
          <p:cNvPicPr>
            <a:picLocks noChangeAspect="1"/>
          </p:cNvPicPr>
          <p:nvPr userDrawn="1"/>
        </p:nvPicPr>
        <p:blipFill rotWithShape="1">
          <a:blip r:embed="rId2" cstate="email">
            <a:extLst>
              <a:ext uri="{28A0092B-C50C-407E-A947-70E740481C1C}">
                <a14:useLocalDpi xmlns:a14="http://schemas.microsoft.com/office/drawing/2010/main"/>
              </a:ext>
            </a:extLst>
          </a:blip>
          <a:srcRect/>
          <a:stretch/>
        </p:blipFill>
        <p:spPr>
          <a:xfrm>
            <a:off x="360240" y="7186613"/>
            <a:ext cx="705352" cy="376237"/>
          </a:xfrm>
          <a:prstGeom prst="rect">
            <a:avLst/>
          </a:prstGeom>
        </p:spPr>
      </p:pic>
      <p:sp>
        <p:nvSpPr>
          <p:cNvPr id="8" name="Slide Number Placeholder 5"/>
          <p:cNvSpPr txBox="1">
            <a:spLocks/>
          </p:cNvSpPr>
          <p:nvPr userDrawn="1"/>
        </p:nvSpPr>
        <p:spPr>
          <a:xfrm>
            <a:off x="370400" y="7289006"/>
            <a:ext cx="323908" cy="273844"/>
          </a:xfrm>
          <a:prstGeom prst="rect">
            <a:avLst/>
          </a:prstGeom>
        </p:spPr>
        <p:txBody>
          <a:bodyPr vert="horz" lIns="99551" tIns="49775" rIns="99551" bIns="49775" rtlCol="0" anchor="ctr"/>
          <a:lstStyle>
            <a:defPPr>
              <a:defRPr lang="en-US"/>
            </a:defPPr>
            <a:lvl1pPr marL="0" algn="ctr" defTabSz="497754" rtl="0" eaLnBrk="1" latinLnBrk="0" hangingPunct="1">
              <a:defRPr sz="800" kern="1200">
                <a:solidFill>
                  <a:srgbClr val="009689"/>
                </a:solidFill>
                <a:latin typeface="+mn-lt"/>
                <a:ea typeface="+mn-ea"/>
                <a:cs typeface="+mn-cs"/>
              </a:defRPr>
            </a:lvl1pPr>
            <a:lvl2pPr marL="497754" algn="l" defTabSz="497754" rtl="0" eaLnBrk="1" latinLnBrk="0" hangingPunct="1">
              <a:defRPr sz="2000" kern="1200">
                <a:solidFill>
                  <a:schemeClr val="tx1"/>
                </a:solidFill>
                <a:latin typeface="+mn-lt"/>
                <a:ea typeface="+mn-ea"/>
                <a:cs typeface="+mn-cs"/>
              </a:defRPr>
            </a:lvl2pPr>
            <a:lvl3pPr marL="995507" algn="l" defTabSz="497754" rtl="0" eaLnBrk="1" latinLnBrk="0" hangingPunct="1">
              <a:defRPr sz="2000" kern="1200">
                <a:solidFill>
                  <a:schemeClr val="tx1"/>
                </a:solidFill>
                <a:latin typeface="+mn-lt"/>
                <a:ea typeface="+mn-ea"/>
                <a:cs typeface="+mn-cs"/>
              </a:defRPr>
            </a:lvl3pPr>
            <a:lvl4pPr marL="1493261" algn="l" defTabSz="497754" rtl="0" eaLnBrk="1" latinLnBrk="0" hangingPunct="1">
              <a:defRPr sz="2000" kern="1200">
                <a:solidFill>
                  <a:schemeClr val="tx1"/>
                </a:solidFill>
                <a:latin typeface="+mn-lt"/>
                <a:ea typeface="+mn-ea"/>
                <a:cs typeface="+mn-cs"/>
              </a:defRPr>
            </a:lvl4pPr>
            <a:lvl5pPr marL="1991015" algn="l" defTabSz="497754" rtl="0" eaLnBrk="1" latinLnBrk="0" hangingPunct="1">
              <a:defRPr sz="2000" kern="1200">
                <a:solidFill>
                  <a:schemeClr val="tx1"/>
                </a:solidFill>
                <a:latin typeface="+mn-lt"/>
                <a:ea typeface="+mn-ea"/>
                <a:cs typeface="+mn-cs"/>
              </a:defRPr>
            </a:lvl5pPr>
            <a:lvl6pPr marL="2488768" algn="l" defTabSz="497754" rtl="0" eaLnBrk="1" latinLnBrk="0" hangingPunct="1">
              <a:defRPr sz="2000" kern="1200">
                <a:solidFill>
                  <a:schemeClr val="tx1"/>
                </a:solidFill>
                <a:latin typeface="+mn-lt"/>
                <a:ea typeface="+mn-ea"/>
                <a:cs typeface="+mn-cs"/>
              </a:defRPr>
            </a:lvl6pPr>
            <a:lvl7pPr marL="2986522" algn="l" defTabSz="497754" rtl="0" eaLnBrk="1" latinLnBrk="0" hangingPunct="1">
              <a:defRPr sz="2000" kern="1200">
                <a:solidFill>
                  <a:schemeClr val="tx1"/>
                </a:solidFill>
                <a:latin typeface="+mn-lt"/>
                <a:ea typeface="+mn-ea"/>
                <a:cs typeface="+mn-cs"/>
              </a:defRPr>
            </a:lvl7pPr>
            <a:lvl8pPr marL="3484275" algn="l" defTabSz="497754" rtl="0" eaLnBrk="1" latinLnBrk="0" hangingPunct="1">
              <a:defRPr sz="2000" kern="1200">
                <a:solidFill>
                  <a:schemeClr val="tx1"/>
                </a:solidFill>
                <a:latin typeface="+mn-lt"/>
                <a:ea typeface="+mn-ea"/>
                <a:cs typeface="+mn-cs"/>
              </a:defRPr>
            </a:lvl8pPr>
            <a:lvl9pPr marL="3982029" algn="l" defTabSz="497754" rtl="0" eaLnBrk="1" latinLnBrk="0" hangingPunct="1">
              <a:defRPr sz="2000" kern="1200">
                <a:solidFill>
                  <a:schemeClr val="tx1"/>
                </a:solidFill>
                <a:latin typeface="+mn-lt"/>
                <a:ea typeface="+mn-ea"/>
                <a:cs typeface="+mn-cs"/>
              </a:defRPr>
            </a:lvl9pPr>
          </a:lstStyle>
          <a:p>
            <a:fld id="{F808627B-F915-7940-8094-9D0FE90F5C69}" type="slidenum">
              <a:rPr lang="en-US" smtClean="0"/>
              <a:pPr/>
              <a:t>‹#›</a:t>
            </a:fld>
            <a:endParaRPr lang="en-US" dirty="0"/>
          </a:p>
        </p:txBody>
      </p:sp>
    </p:spTree>
    <p:extLst>
      <p:ext uri="{BB962C8B-B14F-4D97-AF65-F5344CB8AC3E}">
        <p14:creationId xmlns:p14="http://schemas.microsoft.com/office/powerpoint/2010/main" val="259702670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2_Custom Layout">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534432" y="302866"/>
            <a:ext cx="4129322" cy="1997739"/>
          </a:xfrm>
        </p:spPr>
        <p:txBody>
          <a:bodyPr>
            <a:normAutofit/>
          </a:bodyPr>
          <a:lstStyle>
            <a:lvl1pPr algn="l">
              <a:defRPr sz="3600" b="1" cap="all">
                <a:gradFill flip="none" rotWithShape="1">
                  <a:gsLst>
                    <a:gs pos="0">
                      <a:srgbClr val="75B56B"/>
                    </a:gs>
                    <a:gs pos="100000">
                      <a:srgbClr val="007882"/>
                    </a:gs>
                  </a:gsLst>
                  <a:lin ang="0" scaled="1"/>
                  <a:tileRect/>
                </a:gradFill>
              </a:defRPr>
            </a:lvl1pPr>
          </a:lstStyle>
          <a:p>
            <a:r>
              <a:rPr lang="en-US" dirty="0" smtClean="0"/>
              <a:t>Click to edit </a:t>
            </a:r>
            <a:br>
              <a:rPr lang="en-US" dirty="0" smtClean="0"/>
            </a:br>
            <a:r>
              <a:rPr lang="en-US" dirty="0" smtClean="0"/>
              <a:t>Master title style</a:t>
            </a:r>
            <a:endParaRPr lang="en-US" dirty="0"/>
          </a:p>
        </p:txBody>
      </p:sp>
      <p:sp>
        <p:nvSpPr>
          <p:cNvPr id="6" name="Picture Placeholder 2"/>
          <p:cNvSpPr>
            <a:spLocks noGrp="1"/>
          </p:cNvSpPr>
          <p:nvPr>
            <p:ph type="pic" idx="1"/>
          </p:nvPr>
        </p:nvSpPr>
        <p:spPr>
          <a:xfrm>
            <a:off x="5777643" y="9516"/>
            <a:ext cx="4910996" cy="7553334"/>
          </a:xfrm>
        </p:spPr>
        <p:txBody>
          <a:bodyPr/>
          <a:lstStyle>
            <a:lvl1pPr marL="0" indent="0">
              <a:buNone/>
              <a:defRPr sz="3500"/>
            </a:lvl1pPr>
            <a:lvl2pPr marL="497754" indent="0">
              <a:buNone/>
              <a:defRPr sz="3000"/>
            </a:lvl2pPr>
            <a:lvl3pPr marL="995507" indent="0">
              <a:buNone/>
              <a:defRPr sz="2600"/>
            </a:lvl3pPr>
            <a:lvl4pPr marL="1493261" indent="0">
              <a:buNone/>
              <a:defRPr sz="2200"/>
            </a:lvl4pPr>
            <a:lvl5pPr marL="1991015" indent="0">
              <a:buNone/>
              <a:defRPr sz="2200"/>
            </a:lvl5pPr>
            <a:lvl6pPr marL="2488768" indent="0">
              <a:buNone/>
              <a:defRPr sz="2200"/>
            </a:lvl6pPr>
            <a:lvl7pPr marL="2986522" indent="0">
              <a:buNone/>
              <a:defRPr sz="2200"/>
            </a:lvl7pPr>
            <a:lvl8pPr marL="3484275" indent="0">
              <a:buNone/>
              <a:defRPr sz="2200"/>
            </a:lvl8pPr>
            <a:lvl9pPr marL="3982029" indent="0">
              <a:buNone/>
              <a:defRPr sz="2200"/>
            </a:lvl9pPr>
          </a:lstStyle>
          <a:p>
            <a:endParaRPr lang="en-US" dirty="0"/>
          </a:p>
        </p:txBody>
      </p:sp>
      <p:pic>
        <p:nvPicPr>
          <p:cNvPr id="8" name="Picture 7" descr="Untitled-14.png"/>
          <p:cNvPicPr>
            <a:picLocks noChangeAspect="1"/>
          </p:cNvPicPr>
          <p:nvPr userDrawn="1"/>
        </p:nvPicPr>
        <p:blipFill rotWithShape="1">
          <a:blip r:embed="rId2" cstate="email">
            <a:extLst>
              <a:ext uri="{28A0092B-C50C-407E-A947-70E740481C1C}">
                <a14:useLocalDpi xmlns:a14="http://schemas.microsoft.com/office/drawing/2010/main"/>
              </a:ext>
            </a:extLst>
          </a:blip>
          <a:srcRect/>
          <a:stretch/>
        </p:blipFill>
        <p:spPr>
          <a:xfrm>
            <a:off x="360240" y="7186613"/>
            <a:ext cx="705352" cy="376237"/>
          </a:xfrm>
          <a:prstGeom prst="rect">
            <a:avLst/>
          </a:prstGeom>
        </p:spPr>
      </p:pic>
      <p:sp>
        <p:nvSpPr>
          <p:cNvPr id="9" name="Slide Number Placeholder 5"/>
          <p:cNvSpPr>
            <a:spLocks noGrp="1"/>
          </p:cNvSpPr>
          <p:nvPr>
            <p:ph type="sldNum" sz="quarter" idx="12"/>
          </p:nvPr>
        </p:nvSpPr>
        <p:spPr>
          <a:xfrm>
            <a:off x="370400" y="7289006"/>
            <a:ext cx="323908" cy="273844"/>
          </a:xfrm>
        </p:spPr>
        <p:txBody>
          <a:bodyPr/>
          <a:lstStyle>
            <a:lvl1pPr algn="ctr">
              <a:defRPr sz="800">
                <a:solidFill>
                  <a:srgbClr val="009689"/>
                </a:solidFill>
              </a:defRPr>
            </a:lvl1pPr>
          </a:lstStyle>
          <a:p>
            <a:fld id="{F808627B-F915-7940-8094-9D0FE90F5C69}" type="slidenum">
              <a:rPr lang="en-US" smtClean="0"/>
              <a:pPr/>
              <a:t>‹#›</a:t>
            </a:fld>
            <a:endParaRPr lang="en-US" dirty="0"/>
          </a:p>
        </p:txBody>
      </p:sp>
    </p:spTree>
    <p:extLst>
      <p:ext uri="{BB962C8B-B14F-4D97-AF65-F5344CB8AC3E}">
        <p14:creationId xmlns:p14="http://schemas.microsoft.com/office/powerpoint/2010/main" val="93192684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p:cSld name="3_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B0D3300A-6631-7448-BC89-159AC4B40E6D}" type="datetimeFigureOut">
              <a:rPr lang="en-US" smtClean="0"/>
              <a:t>6/24/2021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5C7E9A74-5513-294E-A2AF-5548CDACAE0E}" type="slidenum">
              <a:rPr lang="en-US" smtClean="0"/>
              <a:t>‹#›</a:t>
            </a:fld>
            <a:endParaRPr lang="en-US"/>
          </a:p>
        </p:txBody>
      </p:sp>
      <p:pic>
        <p:nvPicPr>
          <p:cNvPr id="6" name="Picture 5" descr="CIPC POWERPOINT TEMPLATE 4.jpg"/>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10688638" cy="7556392"/>
          </a:xfrm>
          <a:prstGeom prst="rect">
            <a:avLst/>
          </a:prstGeom>
        </p:spPr>
      </p:pic>
    </p:spTree>
    <p:extLst>
      <p:ext uri="{BB962C8B-B14F-4D97-AF65-F5344CB8AC3E}">
        <p14:creationId xmlns:p14="http://schemas.microsoft.com/office/powerpoint/2010/main" val="145065138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44329" y="4859833"/>
            <a:ext cx="9085342" cy="1502066"/>
          </a:xfrm>
        </p:spPr>
        <p:txBody>
          <a:bodyPr anchor="t"/>
          <a:lstStyle>
            <a:lvl1pPr algn="l">
              <a:defRPr sz="4400" b="1" cap="all"/>
            </a:lvl1pPr>
          </a:lstStyle>
          <a:p>
            <a:r>
              <a:rPr lang="en-US" smtClean="0"/>
              <a:t>Click to edit Master title style</a:t>
            </a:r>
            <a:endParaRPr lang="en-US"/>
          </a:p>
        </p:txBody>
      </p:sp>
      <p:sp>
        <p:nvSpPr>
          <p:cNvPr id="3" name="Text Placeholder 2"/>
          <p:cNvSpPr>
            <a:spLocks noGrp="1"/>
          </p:cNvSpPr>
          <p:nvPr>
            <p:ph type="body" idx="1"/>
          </p:nvPr>
        </p:nvSpPr>
        <p:spPr>
          <a:xfrm>
            <a:off x="844329" y="3205459"/>
            <a:ext cx="9085342" cy="1654373"/>
          </a:xfrm>
        </p:spPr>
        <p:txBody>
          <a:bodyPr anchor="b"/>
          <a:lstStyle>
            <a:lvl1pPr marL="0" indent="0">
              <a:buNone/>
              <a:defRPr sz="2200">
                <a:solidFill>
                  <a:schemeClr val="tx1">
                    <a:tint val="75000"/>
                  </a:schemeClr>
                </a:solidFill>
              </a:defRPr>
            </a:lvl1pPr>
            <a:lvl2pPr marL="497754" indent="0">
              <a:buNone/>
              <a:defRPr sz="2000">
                <a:solidFill>
                  <a:schemeClr val="tx1">
                    <a:tint val="75000"/>
                  </a:schemeClr>
                </a:solidFill>
              </a:defRPr>
            </a:lvl2pPr>
            <a:lvl3pPr marL="995507" indent="0">
              <a:buNone/>
              <a:defRPr sz="1700">
                <a:solidFill>
                  <a:schemeClr val="tx1">
                    <a:tint val="75000"/>
                  </a:schemeClr>
                </a:solidFill>
              </a:defRPr>
            </a:lvl3pPr>
            <a:lvl4pPr marL="1493261" indent="0">
              <a:buNone/>
              <a:defRPr sz="1500">
                <a:solidFill>
                  <a:schemeClr val="tx1">
                    <a:tint val="75000"/>
                  </a:schemeClr>
                </a:solidFill>
              </a:defRPr>
            </a:lvl4pPr>
            <a:lvl5pPr marL="1991015" indent="0">
              <a:buNone/>
              <a:defRPr sz="1500">
                <a:solidFill>
                  <a:schemeClr val="tx1">
                    <a:tint val="75000"/>
                  </a:schemeClr>
                </a:solidFill>
              </a:defRPr>
            </a:lvl5pPr>
            <a:lvl6pPr marL="2488768" indent="0">
              <a:buNone/>
              <a:defRPr sz="1500">
                <a:solidFill>
                  <a:schemeClr val="tx1">
                    <a:tint val="75000"/>
                  </a:schemeClr>
                </a:solidFill>
              </a:defRPr>
            </a:lvl6pPr>
            <a:lvl7pPr marL="2986522" indent="0">
              <a:buNone/>
              <a:defRPr sz="1500">
                <a:solidFill>
                  <a:schemeClr val="tx1">
                    <a:tint val="75000"/>
                  </a:schemeClr>
                </a:solidFill>
              </a:defRPr>
            </a:lvl7pPr>
            <a:lvl8pPr marL="3484275" indent="0">
              <a:buNone/>
              <a:defRPr sz="1500">
                <a:solidFill>
                  <a:schemeClr val="tx1">
                    <a:tint val="75000"/>
                  </a:schemeClr>
                </a:solidFill>
              </a:defRPr>
            </a:lvl8pPr>
            <a:lvl9pPr marL="3982029" indent="0">
              <a:buNone/>
              <a:defRPr sz="15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0D3300A-6631-7448-BC89-159AC4B40E6D}" type="datetimeFigureOut">
              <a:rPr lang="en-US" smtClean="0"/>
              <a:t>6/24/2021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C7E9A74-5513-294E-A2AF-5548CDACAE0E}" type="slidenum">
              <a:rPr lang="en-US" smtClean="0"/>
              <a:t>‹#›</a:t>
            </a:fld>
            <a:endParaRPr lang="en-US"/>
          </a:p>
        </p:txBody>
      </p:sp>
    </p:spTree>
    <p:extLst>
      <p:ext uri="{BB962C8B-B14F-4D97-AF65-F5344CB8AC3E}">
        <p14:creationId xmlns:p14="http://schemas.microsoft.com/office/powerpoint/2010/main" val="260775003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534432" y="1764667"/>
            <a:ext cx="4720815" cy="4991131"/>
          </a:xfrm>
        </p:spPr>
        <p:txBody>
          <a:bodyPr/>
          <a:lstStyle>
            <a:lvl1pPr>
              <a:defRPr sz="3000"/>
            </a:lvl1pPr>
            <a:lvl2pPr>
              <a:defRPr sz="2600"/>
            </a:lvl2pPr>
            <a:lvl3pPr>
              <a:defRPr sz="22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5433391" y="1764667"/>
            <a:ext cx="4720815" cy="4991131"/>
          </a:xfrm>
        </p:spPr>
        <p:txBody>
          <a:bodyPr/>
          <a:lstStyle>
            <a:lvl1pPr>
              <a:defRPr sz="3000"/>
            </a:lvl1pPr>
            <a:lvl2pPr>
              <a:defRPr sz="2600"/>
            </a:lvl2pPr>
            <a:lvl3pPr>
              <a:defRPr sz="22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B0D3300A-6631-7448-BC89-159AC4B40E6D}" type="datetimeFigureOut">
              <a:rPr lang="en-US" smtClean="0"/>
              <a:t>6/24/2021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C7E9A74-5513-294E-A2AF-5548CDACAE0E}" type="slidenum">
              <a:rPr lang="en-US" smtClean="0"/>
              <a:t>‹#›</a:t>
            </a:fld>
            <a:endParaRPr lang="en-US"/>
          </a:p>
        </p:txBody>
      </p:sp>
    </p:spTree>
    <p:extLst>
      <p:ext uri="{BB962C8B-B14F-4D97-AF65-F5344CB8AC3E}">
        <p14:creationId xmlns:p14="http://schemas.microsoft.com/office/powerpoint/2010/main" val="270234048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534432" y="1692889"/>
            <a:ext cx="4722671" cy="705515"/>
          </a:xfrm>
        </p:spPr>
        <p:txBody>
          <a:bodyPr anchor="b"/>
          <a:lstStyle>
            <a:lvl1pPr marL="0" indent="0">
              <a:buNone/>
              <a:defRPr sz="2600" b="1"/>
            </a:lvl1pPr>
            <a:lvl2pPr marL="497754" indent="0">
              <a:buNone/>
              <a:defRPr sz="2200" b="1"/>
            </a:lvl2pPr>
            <a:lvl3pPr marL="995507" indent="0">
              <a:buNone/>
              <a:defRPr sz="2000" b="1"/>
            </a:lvl3pPr>
            <a:lvl4pPr marL="1493261" indent="0">
              <a:buNone/>
              <a:defRPr sz="1700" b="1"/>
            </a:lvl4pPr>
            <a:lvl5pPr marL="1991015" indent="0">
              <a:buNone/>
              <a:defRPr sz="1700" b="1"/>
            </a:lvl5pPr>
            <a:lvl6pPr marL="2488768" indent="0">
              <a:buNone/>
              <a:defRPr sz="1700" b="1"/>
            </a:lvl6pPr>
            <a:lvl7pPr marL="2986522" indent="0">
              <a:buNone/>
              <a:defRPr sz="1700" b="1"/>
            </a:lvl7pPr>
            <a:lvl8pPr marL="3484275" indent="0">
              <a:buNone/>
              <a:defRPr sz="1700" b="1"/>
            </a:lvl8pPr>
            <a:lvl9pPr marL="3982029" indent="0">
              <a:buNone/>
              <a:defRPr sz="1700" b="1"/>
            </a:lvl9pPr>
          </a:lstStyle>
          <a:p>
            <a:pPr lvl="0"/>
            <a:r>
              <a:rPr lang="en-US" smtClean="0"/>
              <a:t>Click to edit Master text styles</a:t>
            </a:r>
          </a:p>
        </p:txBody>
      </p:sp>
      <p:sp>
        <p:nvSpPr>
          <p:cNvPr id="4" name="Content Placeholder 3"/>
          <p:cNvSpPr>
            <a:spLocks noGrp="1"/>
          </p:cNvSpPr>
          <p:nvPr>
            <p:ph sz="half" idx="2"/>
          </p:nvPr>
        </p:nvSpPr>
        <p:spPr>
          <a:xfrm>
            <a:off x="534432" y="2398404"/>
            <a:ext cx="4722671" cy="4357393"/>
          </a:xfrm>
        </p:spPr>
        <p:txBody>
          <a:bodyPr/>
          <a:lstStyle>
            <a:lvl1pPr>
              <a:defRPr sz="2600"/>
            </a:lvl1pPr>
            <a:lvl2pPr>
              <a:defRPr sz="2200"/>
            </a:lvl2pPr>
            <a:lvl3pPr>
              <a:defRPr sz="2000"/>
            </a:lvl3pPr>
            <a:lvl4pPr>
              <a:defRPr sz="1700"/>
            </a:lvl4pPr>
            <a:lvl5pPr>
              <a:defRPr sz="1700"/>
            </a:lvl5pPr>
            <a:lvl6pPr>
              <a:defRPr sz="1700"/>
            </a:lvl6pPr>
            <a:lvl7pPr>
              <a:defRPr sz="1700"/>
            </a:lvl7pPr>
            <a:lvl8pPr>
              <a:defRPr sz="1700"/>
            </a:lvl8pPr>
            <a:lvl9pPr>
              <a:defRPr sz="17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5429680" y="1692889"/>
            <a:ext cx="4724527" cy="705515"/>
          </a:xfrm>
        </p:spPr>
        <p:txBody>
          <a:bodyPr anchor="b"/>
          <a:lstStyle>
            <a:lvl1pPr marL="0" indent="0">
              <a:buNone/>
              <a:defRPr sz="2600" b="1"/>
            </a:lvl1pPr>
            <a:lvl2pPr marL="497754" indent="0">
              <a:buNone/>
              <a:defRPr sz="2200" b="1"/>
            </a:lvl2pPr>
            <a:lvl3pPr marL="995507" indent="0">
              <a:buNone/>
              <a:defRPr sz="2000" b="1"/>
            </a:lvl3pPr>
            <a:lvl4pPr marL="1493261" indent="0">
              <a:buNone/>
              <a:defRPr sz="1700" b="1"/>
            </a:lvl4pPr>
            <a:lvl5pPr marL="1991015" indent="0">
              <a:buNone/>
              <a:defRPr sz="1700" b="1"/>
            </a:lvl5pPr>
            <a:lvl6pPr marL="2488768" indent="0">
              <a:buNone/>
              <a:defRPr sz="1700" b="1"/>
            </a:lvl6pPr>
            <a:lvl7pPr marL="2986522" indent="0">
              <a:buNone/>
              <a:defRPr sz="1700" b="1"/>
            </a:lvl7pPr>
            <a:lvl8pPr marL="3484275" indent="0">
              <a:buNone/>
              <a:defRPr sz="1700" b="1"/>
            </a:lvl8pPr>
            <a:lvl9pPr marL="3982029" indent="0">
              <a:buNone/>
              <a:defRPr sz="1700" b="1"/>
            </a:lvl9pPr>
          </a:lstStyle>
          <a:p>
            <a:pPr lvl="0"/>
            <a:r>
              <a:rPr lang="en-US" smtClean="0"/>
              <a:t>Click to edit Master text styles</a:t>
            </a:r>
          </a:p>
        </p:txBody>
      </p:sp>
      <p:sp>
        <p:nvSpPr>
          <p:cNvPr id="6" name="Content Placeholder 5"/>
          <p:cNvSpPr>
            <a:spLocks noGrp="1"/>
          </p:cNvSpPr>
          <p:nvPr>
            <p:ph sz="quarter" idx="4"/>
          </p:nvPr>
        </p:nvSpPr>
        <p:spPr>
          <a:xfrm>
            <a:off x="5429680" y="2398404"/>
            <a:ext cx="4724527" cy="4357393"/>
          </a:xfrm>
        </p:spPr>
        <p:txBody>
          <a:bodyPr/>
          <a:lstStyle>
            <a:lvl1pPr>
              <a:defRPr sz="2600"/>
            </a:lvl1pPr>
            <a:lvl2pPr>
              <a:defRPr sz="2200"/>
            </a:lvl2pPr>
            <a:lvl3pPr>
              <a:defRPr sz="2000"/>
            </a:lvl3pPr>
            <a:lvl4pPr>
              <a:defRPr sz="1700"/>
            </a:lvl4pPr>
            <a:lvl5pPr>
              <a:defRPr sz="1700"/>
            </a:lvl5pPr>
            <a:lvl6pPr>
              <a:defRPr sz="1700"/>
            </a:lvl6pPr>
            <a:lvl7pPr>
              <a:defRPr sz="1700"/>
            </a:lvl7pPr>
            <a:lvl8pPr>
              <a:defRPr sz="1700"/>
            </a:lvl8pPr>
            <a:lvl9pPr>
              <a:defRPr sz="17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B0D3300A-6631-7448-BC89-159AC4B40E6D}" type="datetimeFigureOut">
              <a:rPr lang="en-US" smtClean="0"/>
              <a:t>6/24/2021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5C7E9A74-5513-294E-A2AF-5548CDACAE0E}" type="slidenum">
              <a:rPr lang="en-US" smtClean="0"/>
              <a:t>‹#›</a:t>
            </a:fld>
            <a:endParaRPr lang="en-US"/>
          </a:p>
        </p:txBody>
      </p:sp>
    </p:spTree>
    <p:extLst>
      <p:ext uri="{BB962C8B-B14F-4D97-AF65-F5344CB8AC3E}">
        <p14:creationId xmlns:p14="http://schemas.microsoft.com/office/powerpoint/2010/main" val="35542509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B0D3300A-6631-7448-BC89-159AC4B40E6D}" type="datetimeFigureOut">
              <a:rPr lang="en-US" smtClean="0"/>
              <a:t>6/24/2021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5C7E9A74-5513-294E-A2AF-5548CDACAE0E}" type="slidenum">
              <a:rPr lang="en-US" smtClean="0"/>
              <a:t>‹#›</a:t>
            </a:fld>
            <a:endParaRPr lang="en-US"/>
          </a:p>
        </p:txBody>
      </p:sp>
    </p:spTree>
    <p:extLst>
      <p:ext uri="{BB962C8B-B14F-4D97-AF65-F5344CB8AC3E}">
        <p14:creationId xmlns:p14="http://schemas.microsoft.com/office/powerpoint/2010/main" val="55755452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0D3300A-6631-7448-BC89-159AC4B40E6D}" type="datetimeFigureOut">
              <a:rPr lang="en-US" smtClean="0"/>
              <a:t>6/24/2021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5C7E9A74-5513-294E-A2AF-5548CDACAE0E}" type="slidenum">
              <a:rPr lang="en-US" smtClean="0"/>
              <a:t>‹#›</a:t>
            </a:fld>
            <a:endParaRPr lang="en-US"/>
          </a:p>
        </p:txBody>
      </p:sp>
    </p:spTree>
    <p:extLst>
      <p:ext uri="{BB962C8B-B14F-4D97-AF65-F5344CB8AC3E}">
        <p14:creationId xmlns:p14="http://schemas.microsoft.com/office/powerpoint/2010/main" val="343425889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534432" y="301113"/>
            <a:ext cx="3516489" cy="1281483"/>
          </a:xfrm>
        </p:spPr>
        <p:txBody>
          <a:bodyPr anchor="b"/>
          <a:lstStyle>
            <a:lvl1pPr algn="l">
              <a:defRPr sz="2200" b="1"/>
            </a:lvl1pPr>
          </a:lstStyle>
          <a:p>
            <a:r>
              <a:rPr lang="en-US" smtClean="0"/>
              <a:t>Click to edit Master title style</a:t>
            </a:r>
            <a:endParaRPr lang="en-US"/>
          </a:p>
        </p:txBody>
      </p:sp>
      <p:sp>
        <p:nvSpPr>
          <p:cNvPr id="3" name="Content Placeholder 2"/>
          <p:cNvSpPr>
            <a:spLocks noGrp="1"/>
          </p:cNvSpPr>
          <p:nvPr>
            <p:ph idx="1"/>
          </p:nvPr>
        </p:nvSpPr>
        <p:spPr>
          <a:xfrm>
            <a:off x="4178961" y="301115"/>
            <a:ext cx="5975245" cy="6454683"/>
          </a:xfrm>
        </p:spPr>
        <p:txBody>
          <a:bodyPr/>
          <a:lstStyle>
            <a:lvl1pPr>
              <a:defRPr sz="3500"/>
            </a:lvl1pPr>
            <a:lvl2pPr>
              <a:defRPr sz="3000"/>
            </a:lvl2pPr>
            <a:lvl3pPr>
              <a:defRPr sz="2600"/>
            </a:lvl3pPr>
            <a:lvl4pPr>
              <a:defRPr sz="2200"/>
            </a:lvl4pPr>
            <a:lvl5pPr>
              <a:defRPr sz="2200"/>
            </a:lvl5pPr>
            <a:lvl6pPr>
              <a:defRPr sz="2200"/>
            </a:lvl6pPr>
            <a:lvl7pPr>
              <a:defRPr sz="2200"/>
            </a:lvl7pPr>
            <a:lvl8pPr>
              <a:defRPr sz="2200"/>
            </a:lvl8pPr>
            <a:lvl9pPr>
              <a:defRPr sz="22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534432" y="1582598"/>
            <a:ext cx="3516489" cy="5173200"/>
          </a:xfrm>
        </p:spPr>
        <p:txBody>
          <a:bodyPr/>
          <a:lstStyle>
            <a:lvl1pPr marL="0" indent="0">
              <a:buNone/>
              <a:defRPr sz="1500"/>
            </a:lvl1pPr>
            <a:lvl2pPr marL="497754" indent="0">
              <a:buNone/>
              <a:defRPr sz="1300"/>
            </a:lvl2pPr>
            <a:lvl3pPr marL="995507" indent="0">
              <a:buNone/>
              <a:defRPr sz="1100"/>
            </a:lvl3pPr>
            <a:lvl4pPr marL="1493261" indent="0">
              <a:buNone/>
              <a:defRPr sz="1000"/>
            </a:lvl4pPr>
            <a:lvl5pPr marL="1991015" indent="0">
              <a:buNone/>
              <a:defRPr sz="1000"/>
            </a:lvl5pPr>
            <a:lvl6pPr marL="2488768" indent="0">
              <a:buNone/>
              <a:defRPr sz="1000"/>
            </a:lvl6pPr>
            <a:lvl7pPr marL="2986522" indent="0">
              <a:buNone/>
              <a:defRPr sz="1000"/>
            </a:lvl7pPr>
            <a:lvl8pPr marL="3484275" indent="0">
              <a:buNone/>
              <a:defRPr sz="1000"/>
            </a:lvl8pPr>
            <a:lvl9pPr marL="3982029"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B0D3300A-6631-7448-BC89-159AC4B40E6D}" type="datetimeFigureOut">
              <a:rPr lang="en-US" smtClean="0"/>
              <a:t>6/24/2021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C7E9A74-5513-294E-A2AF-5548CDACAE0E}" type="slidenum">
              <a:rPr lang="en-US" smtClean="0"/>
              <a:t>‹#›</a:t>
            </a:fld>
            <a:endParaRPr lang="en-US"/>
          </a:p>
        </p:txBody>
      </p:sp>
    </p:spTree>
    <p:extLst>
      <p:ext uri="{BB962C8B-B14F-4D97-AF65-F5344CB8AC3E}">
        <p14:creationId xmlns:p14="http://schemas.microsoft.com/office/powerpoint/2010/main" val="294216118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095047" y="5293995"/>
            <a:ext cx="6413183" cy="624986"/>
          </a:xfrm>
        </p:spPr>
        <p:txBody>
          <a:bodyPr anchor="b"/>
          <a:lstStyle>
            <a:lvl1pPr algn="l">
              <a:defRPr sz="2200" b="1"/>
            </a:lvl1pPr>
          </a:lstStyle>
          <a:p>
            <a:r>
              <a:rPr lang="en-US" smtClean="0"/>
              <a:t>Click to edit Master title style</a:t>
            </a:r>
            <a:endParaRPr lang="en-US"/>
          </a:p>
        </p:txBody>
      </p:sp>
      <p:sp>
        <p:nvSpPr>
          <p:cNvPr id="3" name="Picture Placeholder 2"/>
          <p:cNvSpPr>
            <a:spLocks noGrp="1"/>
          </p:cNvSpPr>
          <p:nvPr>
            <p:ph type="pic" idx="1"/>
          </p:nvPr>
        </p:nvSpPr>
        <p:spPr>
          <a:xfrm>
            <a:off x="2095047" y="675755"/>
            <a:ext cx="6413183" cy="4537710"/>
          </a:xfrm>
        </p:spPr>
        <p:txBody>
          <a:bodyPr/>
          <a:lstStyle>
            <a:lvl1pPr marL="0" indent="0">
              <a:buNone/>
              <a:defRPr sz="3500"/>
            </a:lvl1pPr>
            <a:lvl2pPr marL="497754" indent="0">
              <a:buNone/>
              <a:defRPr sz="3000"/>
            </a:lvl2pPr>
            <a:lvl3pPr marL="995507" indent="0">
              <a:buNone/>
              <a:defRPr sz="2600"/>
            </a:lvl3pPr>
            <a:lvl4pPr marL="1493261" indent="0">
              <a:buNone/>
              <a:defRPr sz="2200"/>
            </a:lvl4pPr>
            <a:lvl5pPr marL="1991015" indent="0">
              <a:buNone/>
              <a:defRPr sz="2200"/>
            </a:lvl5pPr>
            <a:lvl6pPr marL="2488768" indent="0">
              <a:buNone/>
              <a:defRPr sz="2200"/>
            </a:lvl6pPr>
            <a:lvl7pPr marL="2986522" indent="0">
              <a:buNone/>
              <a:defRPr sz="2200"/>
            </a:lvl7pPr>
            <a:lvl8pPr marL="3484275" indent="0">
              <a:buNone/>
              <a:defRPr sz="2200"/>
            </a:lvl8pPr>
            <a:lvl9pPr marL="3982029" indent="0">
              <a:buNone/>
              <a:defRPr sz="2200"/>
            </a:lvl9pPr>
          </a:lstStyle>
          <a:p>
            <a:endParaRPr lang="en-US" dirty="0"/>
          </a:p>
        </p:txBody>
      </p:sp>
      <p:sp>
        <p:nvSpPr>
          <p:cNvPr id="4" name="Text Placeholder 3"/>
          <p:cNvSpPr>
            <a:spLocks noGrp="1"/>
          </p:cNvSpPr>
          <p:nvPr>
            <p:ph type="body" sz="half" idx="2"/>
          </p:nvPr>
        </p:nvSpPr>
        <p:spPr>
          <a:xfrm>
            <a:off x="2095047" y="5918981"/>
            <a:ext cx="6413183" cy="887584"/>
          </a:xfrm>
        </p:spPr>
        <p:txBody>
          <a:bodyPr/>
          <a:lstStyle>
            <a:lvl1pPr marL="0" indent="0">
              <a:buNone/>
              <a:defRPr sz="1500"/>
            </a:lvl1pPr>
            <a:lvl2pPr marL="497754" indent="0">
              <a:buNone/>
              <a:defRPr sz="1300"/>
            </a:lvl2pPr>
            <a:lvl3pPr marL="995507" indent="0">
              <a:buNone/>
              <a:defRPr sz="1100"/>
            </a:lvl3pPr>
            <a:lvl4pPr marL="1493261" indent="0">
              <a:buNone/>
              <a:defRPr sz="1000"/>
            </a:lvl4pPr>
            <a:lvl5pPr marL="1991015" indent="0">
              <a:buNone/>
              <a:defRPr sz="1000"/>
            </a:lvl5pPr>
            <a:lvl6pPr marL="2488768" indent="0">
              <a:buNone/>
              <a:defRPr sz="1000"/>
            </a:lvl6pPr>
            <a:lvl7pPr marL="2986522" indent="0">
              <a:buNone/>
              <a:defRPr sz="1000"/>
            </a:lvl7pPr>
            <a:lvl8pPr marL="3484275" indent="0">
              <a:buNone/>
              <a:defRPr sz="1000"/>
            </a:lvl8pPr>
            <a:lvl9pPr marL="3982029"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B0D3300A-6631-7448-BC89-159AC4B40E6D}" type="datetimeFigureOut">
              <a:rPr lang="en-US" smtClean="0"/>
              <a:t>6/24/2021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C7E9A74-5513-294E-A2AF-5548CDACAE0E}" type="slidenum">
              <a:rPr lang="en-US" smtClean="0"/>
              <a:t>‹#›</a:t>
            </a:fld>
            <a:endParaRPr lang="en-US"/>
          </a:p>
        </p:txBody>
      </p:sp>
    </p:spTree>
    <p:extLst>
      <p:ext uri="{BB962C8B-B14F-4D97-AF65-F5344CB8AC3E}">
        <p14:creationId xmlns:p14="http://schemas.microsoft.com/office/powerpoint/2010/main" val="2544100308"/>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B0D3300A-6631-7448-BC89-159AC4B40E6D}" type="datetimeFigureOut">
              <a:rPr lang="en-US" smtClean="0"/>
              <a:t>6/24/2021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C7E9A74-5513-294E-A2AF-5548CDACAE0E}" type="slidenum">
              <a:rPr lang="en-US" smtClean="0"/>
              <a:t>‹#›</a:t>
            </a:fld>
            <a:endParaRPr lang="en-US"/>
          </a:p>
        </p:txBody>
      </p:sp>
    </p:spTree>
    <p:extLst>
      <p:ext uri="{BB962C8B-B14F-4D97-AF65-F5344CB8AC3E}">
        <p14:creationId xmlns:p14="http://schemas.microsoft.com/office/powerpoint/2010/main" val="302964028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749262" y="302866"/>
            <a:ext cx="2404944" cy="6452932"/>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534432" y="302866"/>
            <a:ext cx="7036687" cy="6452932"/>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B0D3300A-6631-7448-BC89-159AC4B40E6D}" type="datetimeFigureOut">
              <a:rPr lang="en-US" smtClean="0"/>
              <a:t>6/24/2021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C7E9A74-5513-294E-A2AF-5548CDACAE0E}" type="slidenum">
              <a:rPr lang="en-US" smtClean="0"/>
              <a:t>‹#›</a:t>
            </a:fld>
            <a:endParaRPr lang="en-US"/>
          </a:p>
        </p:txBody>
      </p:sp>
    </p:spTree>
    <p:extLst>
      <p:ext uri="{BB962C8B-B14F-4D97-AF65-F5344CB8AC3E}">
        <p14:creationId xmlns:p14="http://schemas.microsoft.com/office/powerpoint/2010/main" val="273265347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6"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534432" y="302865"/>
            <a:ext cx="9619774" cy="1260475"/>
          </a:xfrm>
          <a:prstGeom prst="rect">
            <a:avLst/>
          </a:prstGeom>
        </p:spPr>
        <p:txBody>
          <a:bodyPr vert="horz" lIns="99551" tIns="49775" rIns="99551" bIns="49775" rtlCol="0" anchor="ctr">
            <a:norm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534432" y="1764667"/>
            <a:ext cx="9619774" cy="4991131"/>
          </a:xfrm>
          <a:prstGeom prst="rect">
            <a:avLst/>
          </a:prstGeom>
        </p:spPr>
        <p:txBody>
          <a:bodyPr vert="horz" lIns="99551" tIns="49775" rIns="99551" bIns="49775"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2"/>
          </p:nvPr>
        </p:nvSpPr>
        <p:spPr>
          <a:xfrm>
            <a:off x="534432" y="7009643"/>
            <a:ext cx="2494016" cy="402652"/>
          </a:xfrm>
          <a:prstGeom prst="rect">
            <a:avLst/>
          </a:prstGeom>
        </p:spPr>
        <p:txBody>
          <a:bodyPr vert="horz" lIns="99551" tIns="49775" rIns="99551" bIns="49775" rtlCol="0" anchor="ctr"/>
          <a:lstStyle>
            <a:lvl1pPr algn="l">
              <a:defRPr sz="1300">
                <a:solidFill>
                  <a:schemeClr val="tx1">
                    <a:tint val="75000"/>
                  </a:schemeClr>
                </a:solidFill>
              </a:defRPr>
            </a:lvl1pPr>
          </a:lstStyle>
          <a:p>
            <a:fld id="{B0D3300A-6631-7448-BC89-159AC4B40E6D}" type="datetimeFigureOut">
              <a:rPr lang="en-US" smtClean="0"/>
              <a:t>6/24/2021</a:t>
            </a:fld>
            <a:endParaRPr lang="en-US"/>
          </a:p>
        </p:txBody>
      </p:sp>
      <p:sp>
        <p:nvSpPr>
          <p:cNvPr id="5" name="Footer Placeholder 4"/>
          <p:cNvSpPr>
            <a:spLocks noGrp="1"/>
          </p:cNvSpPr>
          <p:nvPr>
            <p:ph type="ftr" sz="quarter" idx="3"/>
          </p:nvPr>
        </p:nvSpPr>
        <p:spPr>
          <a:xfrm>
            <a:off x="3651952" y="7009643"/>
            <a:ext cx="3384735" cy="402652"/>
          </a:xfrm>
          <a:prstGeom prst="rect">
            <a:avLst/>
          </a:prstGeom>
        </p:spPr>
        <p:txBody>
          <a:bodyPr vert="horz" lIns="99551" tIns="49775" rIns="99551" bIns="49775" rtlCol="0" anchor="ctr"/>
          <a:lstStyle>
            <a:lvl1pPr algn="ctr">
              <a:defRPr sz="13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7660190" y="7009643"/>
            <a:ext cx="2494016" cy="402652"/>
          </a:xfrm>
          <a:prstGeom prst="rect">
            <a:avLst/>
          </a:prstGeom>
        </p:spPr>
        <p:txBody>
          <a:bodyPr vert="horz" lIns="99551" tIns="49775" rIns="99551" bIns="49775" rtlCol="0" anchor="ctr"/>
          <a:lstStyle>
            <a:lvl1pPr algn="r">
              <a:defRPr sz="1300">
                <a:solidFill>
                  <a:schemeClr val="tx1">
                    <a:tint val="75000"/>
                  </a:schemeClr>
                </a:solidFill>
              </a:defRPr>
            </a:lvl1pPr>
          </a:lstStyle>
          <a:p>
            <a:fld id="{5C7E9A74-5513-294E-A2AF-5548CDACAE0E}" type="slidenum">
              <a:rPr lang="en-US" smtClean="0"/>
              <a:t>‹#›</a:t>
            </a:fld>
            <a:endParaRPr lang="en-US"/>
          </a:p>
        </p:txBody>
      </p:sp>
    </p:spTree>
    <p:extLst>
      <p:ext uri="{BB962C8B-B14F-4D97-AF65-F5344CB8AC3E}">
        <p14:creationId xmlns:p14="http://schemas.microsoft.com/office/powerpoint/2010/main" val="2030057016"/>
      </p:ext>
    </p:extLst>
  </p:cSld>
  <p:clrMap bg1="lt1" tx1="dk1" bg2="lt2" tx2="dk2" accent1="accent1" accent2="accent2" accent3="accent3" accent4="accent4" accent5="accent5" accent6="accent6" hlink="hlink" folHlink="folHlink"/>
  <p:sldLayoutIdLst>
    <p:sldLayoutId id="2147483649" r:id="rId1"/>
    <p:sldLayoutId id="2147483660" r:id="rId2"/>
    <p:sldLayoutId id="2147483661" r:id="rId3"/>
    <p:sldLayoutId id="2147483650" r:id="rId4"/>
    <p:sldLayoutId id="2147483662" r:id="rId5"/>
    <p:sldLayoutId id="2147483663" r:id="rId6"/>
    <p:sldLayoutId id="2147483651" r:id="rId7"/>
    <p:sldLayoutId id="2147483652" r:id="rId8"/>
    <p:sldLayoutId id="2147483653" r:id="rId9"/>
    <p:sldLayoutId id="2147483654" r:id="rId10"/>
    <p:sldLayoutId id="2147483655" r:id="rId11"/>
    <p:sldLayoutId id="2147483656" r:id="rId12"/>
    <p:sldLayoutId id="2147483657" r:id="rId13"/>
    <p:sldLayoutId id="2147483658" r:id="rId14"/>
    <p:sldLayoutId id="2147483659" r:id="rId15"/>
  </p:sldLayoutIdLst>
  <p:txStyles>
    <p:titleStyle>
      <a:lvl1pPr algn="ctr" defTabSz="497754" rtl="0" eaLnBrk="1" latinLnBrk="0" hangingPunct="1">
        <a:spcBef>
          <a:spcPct val="0"/>
        </a:spcBef>
        <a:buNone/>
        <a:defRPr sz="4800" kern="1200">
          <a:solidFill>
            <a:srgbClr val="75B56B"/>
          </a:solidFill>
          <a:latin typeface="Arial"/>
          <a:ea typeface="+mj-ea"/>
          <a:cs typeface="Arial"/>
        </a:defRPr>
      </a:lvl1pPr>
    </p:titleStyle>
    <p:bodyStyle>
      <a:lvl1pPr marL="373315" indent="-373315" algn="l" defTabSz="497754" rtl="0" eaLnBrk="1" latinLnBrk="0" hangingPunct="1">
        <a:spcBef>
          <a:spcPct val="20000"/>
        </a:spcBef>
        <a:buClr>
          <a:srgbClr val="75B56B"/>
        </a:buClr>
        <a:buFont typeface="Arial"/>
        <a:buChar char="•"/>
        <a:defRPr sz="3500" kern="1200">
          <a:solidFill>
            <a:schemeClr val="tx1"/>
          </a:solidFill>
          <a:latin typeface="Arial"/>
          <a:ea typeface="+mn-ea"/>
          <a:cs typeface="Arial"/>
        </a:defRPr>
      </a:lvl1pPr>
      <a:lvl2pPr marL="808850" indent="-311096" algn="l" defTabSz="497754" rtl="0" eaLnBrk="1" latinLnBrk="0" hangingPunct="1">
        <a:spcBef>
          <a:spcPct val="20000"/>
        </a:spcBef>
        <a:buClr>
          <a:srgbClr val="75B56B"/>
        </a:buClr>
        <a:buFont typeface="Arial"/>
        <a:buChar char="–"/>
        <a:defRPr sz="3000" kern="1200">
          <a:solidFill>
            <a:schemeClr val="tx1"/>
          </a:solidFill>
          <a:latin typeface="Arial"/>
          <a:ea typeface="+mn-ea"/>
          <a:cs typeface="Arial"/>
        </a:defRPr>
      </a:lvl2pPr>
      <a:lvl3pPr marL="1244384" indent="-248877" algn="l" defTabSz="497754" rtl="0" eaLnBrk="1" latinLnBrk="0" hangingPunct="1">
        <a:spcBef>
          <a:spcPct val="20000"/>
        </a:spcBef>
        <a:buClr>
          <a:srgbClr val="75B56B"/>
        </a:buClr>
        <a:buFont typeface="Arial"/>
        <a:buChar char="•"/>
        <a:defRPr sz="2600" kern="1200">
          <a:solidFill>
            <a:schemeClr val="tx1"/>
          </a:solidFill>
          <a:latin typeface="Arial"/>
          <a:ea typeface="+mn-ea"/>
          <a:cs typeface="Arial"/>
        </a:defRPr>
      </a:lvl3pPr>
      <a:lvl4pPr marL="1742138" indent="-248877" algn="l" defTabSz="497754" rtl="0" eaLnBrk="1" latinLnBrk="0" hangingPunct="1">
        <a:spcBef>
          <a:spcPct val="20000"/>
        </a:spcBef>
        <a:buClr>
          <a:srgbClr val="75B56B"/>
        </a:buClr>
        <a:buFont typeface="Arial"/>
        <a:buChar char="–"/>
        <a:defRPr sz="2200" kern="1200">
          <a:solidFill>
            <a:schemeClr val="tx1"/>
          </a:solidFill>
          <a:latin typeface="Arial"/>
          <a:ea typeface="+mn-ea"/>
          <a:cs typeface="Arial"/>
        </a:defRPr>
      </a:lvl4pPr>
      <a:lvl5pPr marL="2239891" indent="-248877" algn="l" defTabSz="497754" rtl="0" eaLnBrk="1" latinLnBrk="0" hangingPunct="1">
        <a:spcBef>
          <a:spcPct val="20000"/>
        </a:spcBef>
        <a:buClr>
          <a:srgbClr val="75B56B"/>
        </a:buClr>
        <a:buFont typeface="Arial"/>
        <a:buChar char="»"/>
        <a:defRPr sz="2200" kern="1200">
          <a:solidFill>
            <a:schemeClr val="tx1"/>
          </a:solidFill>
          <a:latin typeface="Arial"/>
          <a:ea typeface="+mn-ea"/>
          <a:cs typeface="Arial"/>
        </a:defRPr>
      </a:lvl5pPr>
      <a:lvl6pPr marL="2737645" indent="-248877" algn="l" defTabSz="497754" rtl="0" eaLnBrk="1" latinLnBrk="0" hangingPunct="1">
        <a:spcBef>
          <a:spcPct val="20000"/>
        </a:spcBef>
        <a:buFont typeface="Arial"/>
        <a:buChar char="•"/>
        <a:defRPr sz="2200" kern="1200">
          <a:solidFill>
            <a:schemeClr val="tx1"/>
          </a:solidFill>
          <a:latin typeface="+mn-lt"/>
          <a:ea typeface="+mn-ea"/>
          <a:cs typeface="+mn-cs"/>
        </a:defRPr>
      </a:lvl6pPr>
      <a:lvl7pPr marL="3235399" indent="-248877" algn="l" defTabSz="497754" rtl="0" eaLnBrk="1" latinLnBrk="0" hangingPunct="1">
        <a:spcBef>
          <a:spcPct val="20000"/>
        </a:spcBef>
        <a:buFont typeface="Arial"/>
        <a:buChar char="•"/>
        <a:defRPr sz="2200" kern="1200">
          <a:solidFill>
            <a:schemeClr val="tx1"/>
          </a:solidFill>
          <a:latin typeface="+mn-lt"/>
          <a:ea typeface="+mn-ea"/>
          <a:cs typeface="+mn-cs"/>
        </a:defRPr>
      </a:lvl7pPr>
      <a:lvl8pPr marL="3733152" indent="-248877" algn="l" defTabSz="497754" rtl="0" eaLnBrk="1" latinLnBrk="0" hangingPunct="1">
        <a:spcBef>
          <a:spcPct val="20000"/>
        </a:spcBef>
        <a:buFont typeface="Arial"/>
        <a:buChar char="•"/>
        <a:defRPr sz="2200" kern="1200">
          <a:solidFill>
            <a:schemeClr val="tx1"/>
          </a:solidFill>
          <a:latin typeface="+mn-lt"/>
          <a:ea typeface="+mn-ea"/>
          <a:cs typeface="+mn-cs"/>
        </a:defRPr>
      </a:lvl8pPr>
      <a:lvl9pPr marL="4230906" indent="-248877" algn="l" defTabSz="497754" rtl="0" eaLnBrk="1" latinLnBrk="0" hangingPunct="1">
        <a:spcBef>
          <a:spcPct val="20000"/>
        </a:spcBef>
        <a:buFont typeface="Arial"/>
        <a:buChar char="•"/>
        <a:defRPr sz="2200" kern="1200">
          <a:solidFill>
            <a:schemeClr val="tx1"/>
          </a:solidFill>
          <a:latin typeface="+mn-lt"/>
          <a:ea typeface="+mn-ea"/>
          <a:cs typeface="+mn-cs"/>
        </a:defRPr>
      </a:lvl9pPr>
    </p:bodyStyle>
    <p:otherStyle>
      <a:defPPr>
        <a:defRPr lang="en-US"/>
      </a:defPPr>
      <a:lvl1pPr marL="0" algn="l" defTabSz="497754" rtl="0" eaLnBrk="1" latinLnBrk="0" hangingPunct="1">
        <a:defRPr sz="2000" kern="1200">
          <a:solidFill>
            <a:schemeClr val="tx1"/>
          </a:solidFill>
          <a:latin typeface="+mn-lt"/>
          <a:ea typeface="+mn-ea"/>
          <a:cs typeface="+mn-cs"/>
        </a:defRPr>
      </a:lvl1pPr>
      <a:lvl2pPr marL="497754" algn="l" defTabSz="497754" rtl="0" eaLnBrk="1" latinLnBrk="0" hangingPunct="1">
        <a:defRPr sz="2000" kern="1200">
          <a:solidFill>
            <a:schemeClr val="tx1"/>
          </a:solidFill>
          <a:latin typeface="+mn-lt"/>
          <a:ea typeface="+mn-ea"/>
          <a:cs typeface="+mn-cs"/>
        </a:defRPr>
      </a:lvl2pPr>
      <a:lvl3pPr marL="995507" algn="l" defTabSz="497754" rtl="0" eaLnBrk="1" latinLnBrk="0" hangingPunct="1">
        <a:defRPr sz="2000" kern="1200">
          <a:solidFill>
            <a:schemeClr val="tx1"/>
          </a:solidFill>
          <a:latin typeface="+mn-lt"/>
          <a:ea typeface="+mn-ea"/>
          <a:cs typeface="+mn-cs"/>
        </a:defRPr>
      </a:lvl3pPr>
      <a:lvl4pPr marL="1493261" algn="l" defTabSz="497754" rtl="0" eaLnBrk="1" latinLnBrk="0" hangingPunct="1">
        <a:defRPr sz="2000" kern="1200">
          <a:solidFill>
            <a:schemeClr val="tx1"/>
          </a:solidFill>
          <a:latin typeface="+mn-lt"/>
          <a:ea typeface="+mn-ea"/>
          <a:cs typeface="+mn-cs"/>
        </a:defRPr>
      </a:lvl4pPr>
      <a:lvl5pPr marL="1991015" algn="l" defTabSz="497754" rtl="0" eaLnBrk="1" latinLnBrk="0" hangingPunct="1">
        <a:defRPr sz="2000" kern="1200">
          <a:solidFill>
            <a:schemeClr val="tx1"/>
          </a:solidFill>
          <a:latin typeface="+mn-lt"/>
          <a:ea typeface="+mn-ea"/>
          <a:cs typeface="+mn-cs"/>
        </a:defRPr>
      </a:lvl5pPr>
      <a:lvl6pPr marL="2488768" algn="l" defTabSz="497754" rtl="0" eaLnBrk="1" latinLnBrk="0" hangingPunct="1">
        <a:defRPr sz="2000" kern="1200">
          <a:solidFill>
            <a:schemeClr val="tx1"/>
          </a:solidFill>
          <a:latin typeface="+mn-lt"/>
          <a:ea typeface="+mn-ea"/>
          <a:cs typeface="+mn-cs"/>
        </a:defRPr>
      </a:lvl6pPr>
      <a:lvl7pPr marL="2986522" algn="l" defTabSz="497754" rtl="0" eaLnBrk="1" latinLnBrk="0" hangingPunct="1">
        <a:defRPr sz="2000" kern="1200">
          <a:solidFill>
            <a:schemeClr val="tx1"/>
          </a:solidFill>
          <a:latin typeface="+mn-lt"/>
          <a:ea typeface="+mn-ea"/>
          <a:cs typeface="+mn-cs"/>
        </a:defRPr>
      </a:lvl7pPr>
      <a:lvl8pPr marL="3484275" algn="l" defTabSz="497754" rtl="0" eaLnBrk="1" latinLnBrk="0" hangingPunct="1">
        <a:defRPr sz="2000" kern="1200">
          <a:solidFill>
            <a:schemeClr val="tx1"/>
          </a:solidFill>
          <a:latin typeface="+mn-lt"/>
          <a:ea typeface="+mn-ea"/>
          <a:cs typeface="+mn-cs"/>
        </a:defRPr>
      </a:lvl8pPr>
      <a:lvl9pPr marL="3982029" algn="l" defTabSz="497754" rtl="0" eaLnBrk="1" latinLnBrk="0" hangingPunct="1">
        <a:defRPr sz="20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3.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5.xml.rels><?xml version="1.0" encoding="UTF-8" standalone="yes"?>
<Relationships xmlns="http://schemas.openxmlformats.org/package/2006/relationships"><Relationship Id="rId3" Type="http://schemas.openxmlformats.org/officeDocument/2006/relationships/diagramLayout" Target="../diagrams/layout2.xml"/><Relationship Id="rId2" Type="http://schemas.openxmlformats.org/officeDocument/2006/relationships/diagramData" Target="../diagrams/data2.xml"/><Relationship Id="rId1" Type="http://schemas.openxmlformats.org/officeDocument/2006/relationships/slideLayout" Target="../slideLayouts/slideLayout3.xml"/><Relationship Id="rId6" Type="http://schemas.microsoft.com/office/2007/relationships/diagramDrawing" Target="../diagrams/drawing2.xml"/><Relationship Id="rId5" Type="http://schemas.openxmlformats.org/officeDocument/2006/relationships/diagramColors" Target="../diagrams/colors2.xml"/><Relationship Id="rId4" Type="http://schemas.openxmlformats.org/officeDocument/2006/relationships/diagramQuickStyle" Target="../diagrams/quickStyle2.xml"/></Relationships>
</file>

<file path=ppt/slides/_rels/slide6.xml.rels><?xml version="1.0" encoding="UTF-8" standalone="yes"?>
<Relationships xmlns="http://schemas.openxmlformats.org/package/2006/relationships"><Relationship Id="rId3" Type="http://schemas.openxmlformats.org/officeDocument/2006/relationships/hyperlink" Target="http://www.cipc.co.za/" TargetMode="External"/><Relationship Id="rId2" Type="http://schemas.openxmlformats.org/officeDocument/2006/relationships/hyperlink" Target="http://www.cipc.co.za/files/7216/1479/8331/NEW_ESERVICES_CUST_REGISTRATION_AND_LOGIN__Step_by_step_guide_v0.3.pdf" TargetMode="External"/><Relationship Id="rId1" Type="http://schemas.openxmlformats.org/officeDocument/2006/relationships/slideLayout" Target="../slideLayouts/slideLayout3.xml"/><Relationship Id="rId4" Type="http://schemas.openxmlformats.org/officeDocument/2006/relationships/hyperlink" Target="http://www.cipc.co.za/index.php/Access/how-2/" TargetMode="Externa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2" Type="http://schemas.openxmlformats.org/officeDocument/2006/relationships/hyperlink" Target="http://www.cipc.co.za/" TargetMode="External"/><Relationship Id="rId1" Type="http://schemas.openxmlformats.org/officeDocument/2006/relationships/slideLayout" Target="../slideLayouts/slideLayout3.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1.xml.rels><?xml version="1.0" encoding="UTF-8" standalone="yes"?>
<Relationships xmlns="http://schemas.openxmlformats.org/package/2006/relationships"><Relationship Id="rId2" Type="http://schemas.openxmlformats.org/officeDocument/2006/relationships/hyperlink" Target="http://www.cipc.co.za/" TargetMode="External"/><Relationship Id="rId1" Type="http://schemas.openxmlformats.org/officeDocument/2006/relationships/slideLayout" Target="../slideLayouts/slideLayout3.xml"/></Relationships>
</file>

<file path=ppt/slides/_rels/slide12.xml.rels><?xml version="1.0" encoding="UTF-8" standalone="yes"?>
<Relationships xmlns="http://schemas.openxmlformats.org/package/2006/relationships"><Relationship Id="rId3" Type="http://schemas.openxmlformats.org/officeDocument/2006/relationships/hyperlink" Target="http://www.cipc.co.za/" TargetMode="External"/><Relationship Id="rId2" Type="http://schemas.openxmlformats.org/officeDocument/2006/relationships/hyperlink" Target="http://www.cipc.co.za/files/5816/2340/3812/Step_by_step_guide_New_E-Services_Business_Rescue_Proceedings_v1.0.pdf" TargetMode="External"/><Relationship Id="rId1" Type="http://schemas.openxmlformats.org/officeDocument/2006/relationships/slideLayout" Target="../slideLayouts/slideLayout3.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0.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534433" y="1557545"/>
            <a:ext cx="9452530" cy="2275546"/>
          </a:xfrm>
        </p:spPr>
        <p:txBody>
          <a:bodyPr/>
          <a:lstStyle/>
          <a:p>
            <a:r>
              <a:rPr lang="en-US" sz="4800" dirty="0" smtClean="0">
                <a:gradFill flip="none" rotWithShape="1">
                  <a:gsLst>
                    <a:gs pos="0">
                      <a:srgbClr val="99C78F"/>
                    </a:gs>
                    <a:gs pos="100000">
                      <a:srgbClr val="007882"/>
                    </a:gs>
                  </a:gsLst>
                  <a:lin ang="0" scaled="1"/>
                  <a:tileRect/>
                </a:gradFill>
              </a:rPr>
              <a:t>Automation Business Rescue proceedings</a:t>
            </a:r>
            <a:r>
              <a:rPr lang="en-US" sz="4800" dirty="0">
                <a:gradFill flip="none" rotWithShape="1">
                  <a:gsLst>
                    <a:gs pos="0">
                      <a:srgbClr val="99C78F"/>
                    </a:gs>
                    <a:gs pos="100000">
                      <a:srgbClr val="007882"/>
                    </a:gs>
                  </a:gsLst>
                  <a:lin ang="0" scaled="1"/>
                  <a:tileRect/>
                </a:gradFill>
              </a:rPr>
              <a:t/>
            </a:r>
            <a:br>
              <a:rPr lang="en-US" sz="4800" dirty="0">
                <a:gradFill flip="none" rotWithShape="1">
                  <a:gsLst>
                    <a:gs pos="0">
                      <a:srgbClr val="99C78F"/>
                    </a:gs>
                    <a:gs pos="100000">
                      <a:srgbClr val="007882"/>
                    </a:gs>
                  </a:gsLst>
                  <a:lin ang="0" scaled="1"/>
                  <a:tileRect/>
                </a:gradFill>
              </a:rPr>
            </a:br>
            <a:endParaRPr lang="en-US" sz="2800" dirty="0">
              <a:gradFill flip="none" rotWithShape="1">
                <a:gsLst>
                  <a:gs pos="0">
                    <a:srgbClr val="99C78F"/>
                  </a:gs>
                  <a:gs pos="100000">
                    <a:srgbClr val="007882"/>
                  </a:gs>
                </a:gsLst>
                <a:lin ang="0" scaled="1"/>
                <a:tileRect/>
              </a:gradFill>
            </a:endParaRPr>
          </a:p>
        </p:txBody>
      </p:sp>
      <p:sp>
        <p:nvSpPr>
          <p:cNvPr id="3" name="Subtitle 2"/>
          <p:cNvSpPr>
            <a:spLocks noGrp="1"/>
          </p:cNvSpPr>
          <p:nvPr>
            <p:ph type="subTitle" idx="1"/>
          </p:nvPr>
        </p:nvSpPr>
        <p:spPr>
          <a:xfrm>
            <a:off x="534433" y="5424450"/>
            <a:ext cx="5717802" cy="685727"/>
          </a:xfrm>
        </p:spPr>
        <p:txBody>
          <a:bodyPr>
            <a:normAutofit/>
          </a:bodyPr>
          <a:lstStyle/>
          <a:p>
            <a:r>
              <a:rPr lang="en-US" dirty="0" smtClean="0"/>
              <a:t>New E-services</a:t>
            </a:r>
            <a:endParaRPr lang="en-US" dirty="0"/>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170244" y="602166"/>
            <a:ext cx="2148452" cy="1621375"/>
          </a:xfrm>
          <a:prstGeom prst="rect">
            <a:avLst/>
          </a:prstGeom>
        </p:spPr>
      </p:pic>
    </p:spTree>
    <p:extLst>
      <p:ext uri="{BB962C8B-B14F-4D97-AF65-F5344CB8AC3E}">
        <p14:creationId xmlns:p14="http://schemas.microsoft.com/office/powerpoint/2010/main" val="219088155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0075" y="197791"/>
            <a:ext cx="10312867" cy="770337"/>
          </a:xfrm>
        </p:spPr>
        <p:txBody>
          <a:bodyPr>
            <a:normAutofit fontScale="90000"/>
          </a:bodyPr>
          <a:lstStyle/>
          <a:p>
            <a:r>
              <a:rPr lang="en-ZA" dirty="0">
                <a:latin typeface="Myriad Pro"/>
                <a:cs typeface="Myriad Pro"/>
              </a:rPr>
              <a:t>Mandate and </a:t>
            </a:r>
            <a:r>
              <a:rPr lang="en-ZA" dirty="0" smtClean="0">
                <a:latin typeface="Myriad Pro"/>
                <a:cs typeface="Myriad Pro"/>
              </a:rPr>
              <a:t>Purpose of </a:t>
            </a:r>
            <a:r>
              <a:rPr lang="en-ZA" dirty="0" err="1" smtClean="0">
                <a:latin typeface="Myriad Pro"/>
                <a:cs typeface="Myriad Pro"/>
              </a:rPr>
              <a:t>cipc</a:t>
            </a:r>
            <a:r>
              <a:rPr lang="en-ZA" dirty="0" smtClean="0">
                <a:latin typeface="Myriad Pro"/>
                <a:cs typeface="Myriad Pro"/>
              </a:rPr>
              <a:t> relating to business rescue</a:t>
            </a:r>
            <a:endParaRPr lang="en-ZA" dirty="0"/>
          </a:p>
        </p:txBody>
      </p:sp>
      <p:sp>
        <p:nvSpPr>
          <p:cNvPr id="3" name="Content Placeholder 2"/>
          <p:cNvSpPr>
            <a:spLocks noGrp="1"/>
          </p:cNvSpPr>
          <p:nvPr>
            <p:ph idx="1"/>
          </p:nvPr>
        </p:nvSpPr>
        <p:spPr/>
        <p:txBody>
          <a:bodyPr anchor="ctr">
            <a:normAutofit/>
          </a:bodyPr>
          <a:lstStyle/>
          <a:p>
            <a:pPr marL="0" indent="0" algn="just">
              <a:lnSpc>
                <a:spcPct val="80000"/>
              </a:lnSpc>
              <a:buNone/>
            </a:pPr>
            <a:r>
              <a:rPr lang="en-US" sz="2400" dirty="0">
                <a:latin typeface="Arial" panose="020B0604020202020204" pitchFamily="34" charset="0"/>
                <a:cs typeface="Arial" panose="020B0604020202020204" pitchFamily="34" charset="0"/>
              </a:rPr>
              <a:t>Chapter 1, Part B states:-</a:t>
            </a:r>
          </a:p>
          <a:p>
            <a:pPr marL="0" indent="0" algn="just">
              <a:lnSpc>
                <a:spcPct val="80000"/>
              </a:lnSpc>
              <a:buNone/>
            </a:pPr>
            <a:r>
              <a:rPr lang="en-US" sz="2400" dirty="0" smtClean="0">
                <a:latin typeface="Arial" panose="020B0604020202020204" pitchFamily="34" charset="0"/>
                <a:cs typeface="Arial" panose="020B0604020202020204" pitchFamily="34" charset="0"/>
              </a:rPr>
              <a:t>“</a:t>
            </a:r>
            <a:r>
              <a:rPr lang="en-US" sz="2400" i="1" dirty="0">
                <a:latin typeface="Arial" panose="020B0604020202020204" pitchFamily="34" charset="0"/>
                <a:cs typeface="Arial" panose="020B0604020202020204" pitchFamily="34" charset="0"/>
              </a:rPr>
              <a:t>The purpose of this Act are to –</a:t>
            </a:r>
          </a:p>
          <a:p>
            <a:pPr marL="0" indent="0" algn="just">
              <a:lnSpc>
                <a:spcPct val="80000"/>
              </a:lnSpc>
              <a:buNone/>
            </a:pPr>
            <a:r>
              <a:rPr lang="en-US" sz="2400" i="1" dirty="0" smtClean="0">
                <a:latin typeface="Arial" panose="020B0604020202020204" pitchFamily="34" charset="0"/>
                <a:cs typeface="Arial" panose="020B0604020202020204" pitchFamily="34" charset="0"/>
              </a:rPr>
              <a:t>(</a:t>
            </a:r>
            <a:r>
              <a:rPr lang="en-US" sz="2400" i="1" dirty="0">
                <a:latin typeface="Arial" panose="020B0604020202020204" pitchFamily="34" charset="0"/>
                <a:cs typeface="Arial" panose="020B0604020202020204" pitchFamily="34" charset="0"/>
              </a:rPr>
              <a:t>k) provide for the </a:t>
            </a:r>
            <a:r>
              <a:rPr lang="en-US" sz="2400" b="1" i="1" u="sng" dirty="0">
                <a:latin typeface="Arial" panose="020B0604020202020204" pitchFamily="34" charset="0"/>
                <a:cs typeface="Arial" panose="020B0604020202020204" pitchFamily="34" charset="0"/>
              </a:rPr>
              <a:t>efficient </a:t>
            </a:r>
            <a:r>
              <a:rPr lang="en-US" sz="2400" i="1" dirty="0">
                <a:latin typeface="Arial" panose="020B0604020202020204" pitchFamily="34" charset="0"/>
                <a:cs typeface="Arial" panose="020B0604020202020204" pitchFamily="34" charset="0"/>
              </a:rPr>
              <a:t>and responsible rescue and </a:t>
            </a:r>
            <a:r>
              <a:rPr lang="en-US" sz="2400" i="1" dirty="0" smtClean="0">
                <a:latin typeface="Arial" panose="020B0604020202020204" pitchFamily="34" charset="0"/>
                <a:cs typeface="Arial" panose="020B0604020202020204" pitchFamily="34" charset="0"/>
              </a:rPr>
              <a:t>recovery </a:t>
            </a:r>
            <a:r>
              <a:rPr lang="en-US" sz="2400" i="1" dirty="0">
                <a:latin typeface="Arial" panose="020B0604020202020204" pitchFamily="34" charset="0"/>
                <a:cs typeface="Arial" panose="020B0604020202020204" pitchFamily="34" charset="0"/>
              </a:rPr>
              <a:t>of financially distressed companies, </a:t>
            </a:r>
            <a:r>
              <a:rPr lang="en-US" sz="2400" b="1" i="1" dirty="0">
                <a:latin typeface="Arial" panose="020B0604020202020204" pitchFamily="34" charset="0"/>
                <a:cs typeface="Arial" panose="020B0604020202020204" pitchFamily="34" charset="0"/>
              </a:rPr>
              <a:t>in a manner </a:t>
            </a:r>
            <a:r>
              <a:rPr lang="en-US" sz="2400" b="1" i="1" dirty="0" smtClean="0">
                <a:latin typeface="Arial" panose="020B0604020202020204" pitchFamily="34" charset="0"/>
                <a:cs typeface="Arial" panose="020B0604020202020204" pitchFamily="34" charset="0"/>
              </a:rPr>
              <a:t>that </a:t>
            </a:r>
            <a:r>
              <a:rPr lang="en-US" sz="2400" b="1" i="1" dirty="0">
                <a:latin typeface="Arial" panose="020B0604020202020204" pitchFamily="34" charset="0"/>
                <a:cs typeface="Arial" panose="020B0604020202020204" pitchFamily="34" charset="0"/>
              </a:rPr>
              <a:t>balances the rights and interests of all relevant </a:t>
            </a:r>
            <a:r>
              <a:rPr lang="en-US" sz="2400" b="1" i="1" dirty="0" smtClean="0">
                <a:latin typeface="Arial" panose="020B0604020202020204" pitchFamily="34" charset="0"/>
                <a:cs typeface="Arial" panose="020B0604020202020204" pitchFamily="34" charset="0"/>
              </a:rPr>
              <a:t>stakeholders</a:t>
            </a:r>
            <a:r>
              <a:rPr lang="en-US" sz="2400" i="1" dirty="0">
                <a:latin typeface="Arial" panose="020B0604020202020204" pitchFamily="34" charset="0"/>
                <a:cs typeface="Arial" panose="020B0604020202020204" pitchFamily="34" charset="0"/>
              </a:rPr>
              <a:t>;</a:t>
            </a:r>
            <a:r>
              <a:rPr lang="en-US" sz="2400" dirty="0">
                <a:latin typeface="Arial" panose="020B0604020202020204" pitchFamily="34" charset="0"/>
                <a:cs typeface="Arial" panose="020B0604020202020204" pitchFamily="34" charset="0"/>
              </a:rPr>
              <a:t> “</a:t>
            </a:r>
          </a:p>
          <a:p>
            <a:pPr>
              <a:lnSpc>
                <a:spcPct val="80000"/>
              </a:lnSpc>
            </a:pPr>
            <a:endParaRPr lang="en-US" sz="1800" dirty="0">
              <a:latin typeface="Arial" panose="020B0604020202020204" pitchFamily="34" charset="0"/>
              <a:cs typeface="Arial" panose="020B0604020202020204" pitchFamily="34" charset="0"/>
            </a:endParaRPr>
          </a:p>
          <a:p>
            <a:pPr marL="0" indent="0" algn="just">
              <a:lnSpc>
                <a:spcPct val="80000"/>
              </a:lnSpc>
              <a:buNone/>
            </a:pPr>
            <a:endParaRPr lang="en-US" altLang="ja-JP" sz="1800"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366527854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0076" y="197791"/>
            <a:ext cx="10254084" cy="770337"/>
          </a:xfrm>
        </p:spPr>
        <p:txBody>
          <a:bodyPr>
            <a:normAutofit/>
          </a:bodyPr>
          <a:lstStyle/>
          <a:p>
            <a:r>
              <a:rPr lang="en-ZA" dirty="0" smtClean="0"/>
              <a:t>Functions of </a:t>
            </a:r>
            <a:r>
              <a:rPr lang="en-ZA" dirty="0" err="1" smtClean="0"/>
              <a:t>cipc</a:t>
            </a:r>
            <a:r>
              <a:rPr lang="en-ZA" dirty="0" smtClean="0"/>
              <a:t> relating to business rescue</a:t>
            </a:r>
            <a:endParaRPr lang="en-ZA" dirty="0"/>
          </a:p>
        </p:txBody>
      </p:sp>
      <p:sp>
        <p:nvSpPr>
          <p:cNvPr id="3" name="Content Placeholder 2"/>
          <p:cNvSpPr>
            <a:spLocks noGrp="1"/>
          </p:cNvSpPr>
          <p:nvPr>
            <p:ph idx="1"/>
          </p:nvPr>
        </p:nvSpPr>
        <p:spPr>
          <a:xfrm>
            <a:off x="487231" y="1473530"/>
            <a:ext cx="9619774" cy="3816927"/>
          </a:xfrm>
        </p:spPr>
        <p:txBody>
          <a:bodyPr anchor="t">
            <a:noAutofit/>
          </a:bodyPr>
          <a:lstStyle/>
          <a:p>
            <a:pPr marL="0" indent="0">
              <a:spcBef>
                <a:spcPts val="0"/>
              </a:spcBef>
              <a:buNone/>
            </a:pPr>
            <a:r>
              <a:rPr lang="en-US" altLang="ja-JP" sz="2400" dirty="0">
                <a:latin typeface="Arial" panose="020B0604020202020204" pitchFamily="34" charset="0"/>
                <a:cs typeface="Arial" panose="020B0604020202020204" pitchFamily="34" charset="0"/>
              </a:rPr>
              <a:t>Manage and record the filing of relevant notices:-</a:t>
            </a:r>
          </a:p>
          <a:p>
            <a:pPr lvl="1">
              <a:spcBef>
                <a:spcPts val="0"/>
              </a:spcBef>
              <a:buFontTx/>
              <a:buChar char="•"/>
            </a:pPr>
            <a:r>
              <a:rPr lang="en-US" altLang="ja-JP" sz="2400" dirty="0" smtClean="0">
                <a:latin typeface="Arial" panose="020B0604020202020204" pitchFamily="34" charset="0"/>
                <a:cs typeface="Arial" panose="020B0604020202020204" pitchFamily="34" charset="0"/>
              </a:rPr>
              <a:t>Processing of applications commencing business rescue proceedings, and ending of the proceedings via terminations, substantial implementations, nullity notifications and court orders;</a:t>
            </a:r>
          </a:p>
          <a:p>
            <a:pPr lvl="1">
              <a:spcBef>
                <a:spcPts val="0"/>
              </a:spcBef>
              <a:buFontTx/>
              <a:buChar char="•"/>
            </a:pPr>
            <a:r>
              <a:rPr lang="en-US" altLang="ja-JP" sz="2400" dirty="0" smtClean="0">
                <a:latin typeface="Arial" panose="020B0604020202020204" pitchFamily="34" charset="0"/>
                <a:cs typeface="Arial" panose="020B0604020202020204" pitchFamily="34" charset="0"/>
              </a:rPr>
              <a:t>The </a:t>
            </a:r>
            <a:r>
              <a:rPr lang="en-US" altLang="ja-JP" sz="2400" dirty="0">
                <a:latin typeface="Arial" panose="020B0604020202020204" pitchFamily="34" charset="0"/>
                <a:cs typeface="Arial" panose="020B0604020202020204" pitchFamily="34" charset="0"/>
              </a:rPr>
              <a:t>accreditation of professional bodies; </a:t>
            </a:r>
          </a:p>
          <a:p>
            <a:pPr lvl="1">
              <a:spcBef>
                <a:spcPts val="0"/>
              </a:spcBef>
              <a:buFontTx/>
              <a:buChar char="•"/>
            </a:pPr>
            <a:r>
              <a:rPr lang="en-US" altLang="ja-JP" sz="2400" dirty="0">
                <a:latin typeface="Arial" panose="020B0604020202020204" pitchFamily="34" charset="0"/>
                <a:cs typeface="Arial" panose="020B0604020202020204" pitchFamily="34" charset="0"/>
              </a:rPr>
              <a:t>Licensing of individuals that meet the criteria of the Act;</a:t>
            </a:r>
          </a:p>
          <a:p>
            <a:pPr lvl="1">
              <a:spcBef>
                <a:spcPts val="0"/>
              </a:spcBef>
              <a:buFontTx/>
              <a:buChar char="•"/>
            </a:pPr>
            <a:r>
              <a:rPr lang="en-US" altLang="ja-JP" sz="2400" dirty="0">
                <a:latin typeface="Arial" panose="020B0604020202020204" pitchFamily="34" charset="0"/>
                <a:cs typeface="Arial" panose="020B0604020202020204" pitchFamily="34" charset="0"/>
              </a:rPr>
              <a:t>Monitor patterns of compliance;</a:t>
            </a:r>
          </a:p>
          <a:p>
            <a:pPr lvl="1">
              <a:spcBef>
                <a:spcPts val="0"/>
              </a:spcBef>
              <a:buFontTx/>
              <a:buChar char="•"/>
            </a:pPr>
            <a:r>
              <a:rPr lang="en-US" altLang="ja-JP" sz="2400" dirty="0">
                <a:latin typeface="Arial" panose="020B0604020202020204" pitchFamily="34" charset="0"/>
                <a:cs typeface="Arial" panose="020B0604020202020204" pitchFamily="34" charset="0"/>
              </a:rPr>
              <a:t>Promotion of business rescue provisions of the Act; and</a:t>
            </a:r>
          </a:p>
          <a:p>
            <a:pPr lvl="1">
              <a:spcBef>
                <a:spcPts val="0"/>
              </a:spcBef>
              <a:buFontTx/>
              <a:buChar char="•"/>
            </a:pPr>
            <a:r>
              <a:rPr lang="en-US" altLang="ja-JP" sz="2400" dirty="0">
                <a:latin typeface="Arial" panose="020B0604020202020204" pitchFamily="34" charset="0"/>
                <a:cs typeface="Arial" panose="020B0604020202020204" pitchFamily="34" charset="0"/>
              </a:rPr>
              <a:t>Advisory role and raise awareness</a:t>
            </a:r>
            <a:endParaRPr lang="en-US" sz="2400" dirty="0">
              <a:latin typeface="Arial" panose="020B0604020202020204" pitchFamily="34" charset="0"/>
              <a:cs typeface="Arial" panose="020B0604020202020204" pitchFamily="34" charset="0"/>
            </a:endParaRPr>
          </a:p>
        </p:txBody>
      </p:sp>
      <p:pic>
        <p:nvPicPr>
          <p:cNvPr id="4" name="Picture 5" descr="Imag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641771" y="4934771"/>
            <a:ext cx="3075442" cy="232172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97249299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ZA" dirty="0" smtClean="0"/>
              <a:t>Business rescue proceedings life cycle</a:t>
            </a:r>
            <a:endParaRPr lang="en-ZA" dirty="0"/>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3666726059"/>
              </p:ext>
            </p:extLst>
          </p:nvPr>
        </p:nvGraphicFramePr>
        <p:xfrm>
          <a:off x="534987" y="1"/>
          <a:ext cx="10153651" cy="675640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98591300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0076" y="197791"/>
            <a:ext cx="10182238" cy="770337"/>
          </a:xfrm>
        </p:spPr>
        <p:txBody>
          <a:bodyPr>
            <a:normAutofit fontScale="90000"/>
          </a:bodyPr>
          <a:lstStyle/>
          <a:p>
            <a:r>
              <a:rPr lang="en-ZA" dirty="0" smtClean="0"/>
              <a:t>Current scope of automation on business rescue proceedings</a:t>
            </a:r>
            <a:endParaRPr lang="en-ZA" dirty="0"/>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1941979887"/>
              </p:ext>
            </p:extLst>
          </p:nvPr>
        </p:nvGraphicFramePr>
        <p:xfrm>
          <a:off x="-1759179" y="224971"/>
          <a:ext cx="10153651" cy="675640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3" name="Rounded Rectangle 2"/>
          <p:cNvSpPr/>
          <p:nvPr/>
        </p:nvSpPr>
        <p:spPr>
          <a:xfrm>
            <a:off x="6444342" y="1480456"/>
            <a:ext cx="4114800" cy="4245429"/>
          </a:xfrm>
          <a:prstGeom prst="roundRect">
            <a:avLst/>
          </a:prstGeom>
          <a:solidFill>
            <a:schemeClr val="accent5">
              <a:lumMod val="75000"/>
            </a:schemeClr>
          </a:solidFill>
        </p:spPr>
        <p:style>
          <a:lnRef idx="1">
            <a:schemeClr val="accent1"/>
          </a:lnRef>
          <a:fillRef idx="3">
            <a:schemeClr val="accent1"/>
          </a:fillRef>
          <a:effectRef idx="2">
            <a:schemeClr val="accent1"/>
          </a:effectRef>
          <a:fontRef idx="minor">
            <a:schemeClr val="lt1"/>
          </a:fontRef>
        </p:style>
        <p:txBody>
          <a:bodyPr rtlCol="0" anchor="ctr"/>
          <a:lstStyle/>
          <a:p>
            <a:pPr algn="ctr"/>
            <a:r>
              <a:rPr lang="en-ZA" dirty="0" smtClean="0"/>
              <a:t>Next modules for release will include:-</a:t>
            </a:r>
          </a:p>
          <a:p>
            <a:pPr marL="514350" indent="-514350" algn="ctr">
              <a:buAutoNum type="romanLcParenBoth"/>
            </a:pPr>
            <a:r>
              <a:rPr lang="en-ZA" dirty="0" smtClean="0"/>
              <a:t>Notice of Termination</a:t>
            </a:r>
          </a:p>
          <a:p>
            <a:pPr marL="514350" indent="-514350" algn="ctr">
              <a:buAutoNum type="romanLcParenBoth"/>
            </a:pPr>
            <a:r>
              <a:rPr lang="en-ZA" dirty="0" smtClean="0"/>
              <a:t>Notice of Substantial Implementation</a:t>
            </a:r>
          </a:p>
          <a:p>
            <a:pPr marL="514350" indent="-514350" algn="ctr">
              <a:buAutoNum type="romanLcParenBoth"/>
            </a:pPr>
            <a:r>
              <a:rPr lang="en-ZA" dirty="0" smtClean="0"/>
              <a:t>Court orders discontinuing business rescue proceedings and commencement of liquidations</a:t>
            </a:r>
          </a:p>
          <a:p>
            <a:pPr marL="514350" indent="-514350" algn="ctr">
              <a:buAutoNum type="romanLcParenBoth"/>
            </a:pPr>
            <a:r>
              <a:rPr lang="en-ZA" dirty="0" smtClean="0"/>
              <a:t>Notification of nullities</a:t>
            </a:r>
          </a:p>
          <a:p>
            <a:pPr marL="514350" indent="-514350" algn="ctr">
              <a:buAutoNum type="romanLcParenBoth"/>
            </a:pPr>
            <a:r>
              <a:rPr lang="en-ZA" dirty="0" smtClean="0"/>
              <a:t>Reporting</a:t>
            </a:r>
            <a:endParaRPr lang="en-ZA" dirty="0"/>
          </a:p>
        </p:txBody>
      </p:sp>
    </p:spTree>
    <p:extLst>
      <p:ext uri="{BB962C8B-B14F-4D97-AF65-F5344CB8AC3E}">
        <p14:creationId xmlns:p14="http://schemas.microsoft.com/office/powerpoint/2010/main" val="71884723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0076" y="197791"/>
            <a:ext cx="10182238" cy="770337"/>
          </a:xfrm>
        </p:spPr>
        <p:txBody>
          <a:bodyPr/>
          <a:lstStyle/>
          <a:p>
            <a:r>
              <a:rPr lang="en-ZA" dirty="0" smtClean="0"/>
              <a:t>Who can submit via new e-services</a:t>
            </a:r>
            <a:endParaRPr lang="en-ZA" dirty="0"/>
          </a:p>
        </p:txBody>
      </p:sp>
      <p:sp>
        <p:nvSpPr>
          <p:cNvPr id="3" name="Content Placeholder 2"/>
          <p:cNvSpPr>
            <a:spLocks noGrp="1"/>
          </p:cNvSpPr>
          <p:nvPr>
            <p:ph idx="1"/>
          </p:nvPr>
        </p:nvSpPr>
        <p:spPr>
          <a:xfrm>
            <a:off x="170075" y="1807530"/>
            <a:ext cx="10274087" cy="4991131"/>
          </a:xfrm>
        </p:spPr>
        <p:txBody>
          <a:bodyPr anchor="ctr">
            <a:normAutofit/>
          </a:bodyPr>
          <a:lstStyle/>
          <a:p>
            <a:pPr marL="0" indent="0">
              <a:spcBef>
                <a:spcPts val="0"/>
              </a:spcBef>
              <a:buNone/>
            </a:pPr>
            <a:endParaRPr lang="en-ZA" sz="1800" b="1" u="sng" dirty="0">
              <a:latin typeface="+mj-lt"/>
              <a:cs typeface="Arial" panose="020B0604020202020204" pitchFamily="34" charset="0"/>
            </a:endParaRPr>
          </a:p>
          <a:p>
            <a:pPr marL="0" indent="0">
              <a:spcBef>
                <a:spcPts val="0"/>
              </a:spcBef>
              <a:buNone/>
            </a:pPr>
            <a:r>
              <a:rPr lang="en-ZA" sz="2400" dirty="0" smtClean="0">
                <a:latin typeface="Arial" panose="020B0604020202020204" pitchFamily="34" charset="0"/>
                <a:cs typeface="Arial" panose="020B0604020202020204" pitchFamily="34" charset="0"/>
              </a:rPr>
              <a:t>Any </a:t>
            </a:r>
            <a:r>
              <a:rPr lang="en-ZA" sz="2400" dirty="0">
                <a:latin typeface="Arial" panose="020B0604020202020204" pitchFamily="34" charset="0"/>
                <a:cs typeface="Arial" panose="020B0604020202020204" pitchFamily="34" charset="0"/>
              </a:rPr>
              <a:t>person </a:t>
            </a:r>
            <a:r>
              <a:rPr lang="en-ZA" sz="2400" dirty="0" smtClean="0">
                <a:latin typeface="Arial" panose="020B0604020202020204" pitchFamily="34" charset="0"/>
                <a:cs typeface="Arial" panose="020B0604020202020204" pitchFamily="34" charset="0"/>
              </a:rPr>
              <a:t>(registered customer for New E-services):</a:t>
            </a:r>
            <a:endParaRPr lang="en-ZA" sz="2400" dirty="0">
              <a:latin typeface="Arial" panose="020B0604020202020204" pitchFamily="34" charset="0"/>
              <a:cs typeface="Arial" panose="020B0604020202020204" pitchFamily="34" charset="0"/>
            </a:endParaRPr>
          </a:p>
          <a:p>
            <a:pPr marL="685800" lvl="1" indent="-457200">
              <a:spcBef>
                <a:spcPts val="0"/>
              </a:spcBef>
              <a:buFont typeface="Arial" panose="020B0604020202020204" pitchFamily="34" charset="0"/>
              <a:buChar char="•"/>
            </a:pPr>
            <a:r>
              <a:rPr lang="en-ZA" sz="2400" dirty="0" smtClean="0">
                <a:latin typeface="Arial" panose="020B0604020202020204" pitchFamily="34" charset="0"/>
                <a:cs typeface="Arial" panose="020B0604020202020204" pitchFamily="34" charset="0"/>
              </a:rPr>
              <a:t>Due to requirement to upload specific documentation and director (if company) or member (if close corporation) validation, unauthorised submissions will either be “stopped” by functionality or rejected by back office</a:t>
            </a:r>
            <a:endParaRPr lang="en-ZA" sz="3600" dirty="0">
              <a:latin typeface="Arial" panose="020B0604020202020204" pitchFamily="34" charset="0"/>
              <a:cs typeface="Arial" panose="020B0604020202020204" pitchFamily="34" charset="0"/>
            </a:endParaRPr>
          </a:p>
          <a:p>
            <a:pPr marL="0" indent="0">
              <a:buNone/>
            </a:pPr>
            <a:endParaRPr lang="en-ZA" dirty="0" smtClean="0"/>
          </a:p>
          <a:p>
            <a:pPr marL="0" indent="0" algn="ctr">
              <a:buNone/>
            </a:pPr>
            <a:r>
              <a:rPr lang="en-ZA" sz="1800" dirty="0" smtClean="0"/>
              <a:t>Refer to step by step guide on how to register as a customer on New E-Services</a:t>
            </a:r>
          </a:p>
          <a:p>
            <a:pPr marL="0" indent="0" algn="ctr">
              <a:buNone/>
            </a:pPr>
            <a:r>
              <a:rPr lang="en-ZA" sz="1200" dirty="0">
                <a:hlinkClick r:id="rId2"/>
              </a:rPr>
              <a:t>http://www.cipc.co.za/files/7216/1479/8331/NEW_ESERVICES_CUST_REGISTRATION_AND_LOGIN__</a:t>
            </a:r>
            <a:r>
              <a:rPr lang="en-ZA" sz="1200" dirty="0" smtClean="0">
                <a:hlinkClick r:id="rId2"/>
              </a:rPr>
              <a:t>Step_by_step_guide_v0.3.pdf</a:t>
            </a:r>
            <a:endParaRPr lang="en-ZA" sz="1200" dirty="0" smtClean="0"/>
          </a:p>
          <a:p>
            <a:pPr marL="0" indent="0" algn="ctr">
              <a:buNone/>
            </a:pPr>
            <a:endParaRPr lang="en-ZA" sz="1200" dirty="0"/>
          </a:p>
          <a:p>
            <a:pPr marL="0" indent="0" algn="ctr">
              <a:buNone/>
            </a:pPr>
            <a:r>
              <a:rPr lang="en-ZA" sz="1200" dirty="0" smtClean="0"/>
              <a:t>OR </a:t>
            </a:r>
          </a:p>
          <a:p>
            <a:pPr marL="0" indent="0" algn="ctr">
              <a:buNone/>
            </a:pPr>
            <a:r>
              <a:rPr lang="en-ZA" sz="1200" dirty="0" smtClean="0"/>
              <a:t>Go to </a:t>
            </a:r>
            <a:r>
              <a:rPr lang="en-ZA" sz="1200" dirty="0" smtClean="0">
                <a:hlinkClick r:id="rId3"/>
              </a:rPr>
              <a:t>www.cipc.co.za</a:t>
            </a:r>
            <a:r>
              <a:rPr lang="en-ZA" sz="1200" dirty="0" smtClean="0"/>
              <a:t> / Register your Business / How to – step by step </a:t>
            </a:r>
            <a:r>
              <a:rPr lang="en-ZA" sz="1200" dirty="0"/>
              <a:t>guides or </a:t>
            </a:r>
            <a:r>
              <a:rPr lang="en-ZA" sz="1200" dirty="0">
                <a:hlinkClick r:id="rId4"/>
              </a:rPr>
              <a:t>http://www.cipc.co.za/index.php/Access/how-2</a:t>
            </a:r>
            <a:r>
              <a:rPr lang="en-ZA" sz="1200" dirty="0" smtClean="0">
                <a:hlinkClick r:id="rId4"/>
              </a:rPr>
              <a:t>/</a:t>
            </a:r>
            <a:r>
              <a:rPr lang="en-ZA" sz="1200" dirty="0" smtClean="0"/>
              <a:t>  </a:t>
            </a:r>
            <a:r>
              <a:rPr lang="en-ZA" sz="1200" dirty="0"/>
              <a:t>for </a:t>
            </a:r>
            <a:r>
              <a:rPr lang="en-ZA" sz="1200" dirty="0" smtClean="0"/>
              <a:t>a list of all the CIPC electronic platform step by step guides</a:t>
            </a:r>
          </a:p>
          <a:p>
            <a:pPr marL="0" indent="0" algn="ctr">
              <a:buNone/>
            </a:pPr>
            <a:endParaRPr lang="en-ZA" sz="1200" dirty="0"/>
          </a:p>
        </p:txBody>
      </p:sp>
    </p:spTree>
    <p:extLst>
      <p:ext uri="{BB962C8B-B14F-4D97-AF65-F5344CB8AC3E}">
        <p14:creationId xmlns:p14="http://schemas.microsoft.com/office/powerpoint/2010/main" val="59606799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0075" y="197791"/>
            <a:ext cx="10247553" cy="770337"/>
          </a:xfrm>
        </p:spPr>
        <p:txBody>
          <a:bodyPr>
            <a:normAutofit/>
          </a:bodyPr>
          <a:lstStyle/>
          <a:p>
            <a:r>
              <a:rPr lang="en-ZA" dirty="0" smtClean="0"/>
              <a:t>What can be submitted via new e-services</a:t>
            </a:r>
            <a:endParaRPr lang="en-ZA" dirty="0"/>
          </a:p>
        </p:txBody>
      </p:sp>
      <p:sp>
        <p:nvSpPr>
          <p:cNvPr id="3" name="Content Placeholder 2"/>
          <p:cNvSpPr>
            <a:spLocks noGrp="1"/>
          </p:cNvSpPr>
          <p:nvPr>
            <p:ph idx="1"/>
          </p:nvPr>
        </p:nvSpPr>
        <p:spPr/>
        <p:txBody>
          <a:bodyPr anchor="ctr"/>
          <a:lstStyle/>
          <a:p>
            <a:pPr algn="just"/>
            <a:r>
              <a:rPr lang="en-ZA" sz="2400" dirty="0">
                <a:latin typeface="Arial" panose="020B0604020202020204" pitchFamily="34" charset="0"/>
                <a:cs typeface="Arial" panose="020B0604020202020204" pitchFamily="34" charset="0"/>
              </a:rPr>
              <a:t>CoR123.1 – Resolution by board of </a:t>
            </a:r>
            <a:r>
              <a:rPr lang="en-ZA" sz="2400" dirty="0" smtClean="0">
                <a:latin typeface="Arial" panose="020B0604020202020204" pitchFamily="34" charset="0"/>
                <a:cs typeface="Arial" panose="020B0604020202020204" pitchFamily="34" charset="0"/>
              </a:rPr>
              <a:t>directors (if company) </a:t>
            </a:r>
            <a:r>
              <a:rPr lang="en-ZA" sz="2400" dirty="0">
                <a:latin typeface="Arial" panose="020B0604020202020204" pitchFamily="34" charset="0"/>
                <a:cs typeface="Arial" panose="020B0604020202020204" pitchFamily="34" charset="0"/>
              </a:rPr>
              <a:t>or </a:t>
            </a:r>
            <a:r>
              <a:rPr lang="en-ZA" sz="2400" dirty="0" smtClean="0">
                <a:latin typeface="Arial" panose="020B0604020202020204" pitchFamily="34" charset="0"/>
                <a:cs typeface="Arial" panose="020B0604020202020204" pitchFamily="34" charset="0"/>
              </a:rPr>
              <a:t>members (if close corporation)</a:t>
            </a:r>
          </a:p>
          <a:p>
            <a:pPr marL="0" indent="0" algn="just">
              <a:buNone/>
            </a:pPr>
            <a:endParaRPr lang="en-ZA" sz="2400" dirty="0">
              <a:latin typeface="Arial" panose="020B0604020202020204" pitchFamily="34" charset="0"/>
              <a:cs typeface="Arial" panose="020B0604020202020204" pitchFamily="34" charset="0"/>
            </a:endParaRPr>
          </a:p>
          <a:p>
            <a:pPr algn="just"/>
            <a:r>
              <a:rPr lang="en-ZA" sz="2400" dirty="0">
                <a:latin typeface="Arial" panose="020B0604020202020204" pitchFamily="34" charset="0"/>
                <a:cs typeface="Arial" panose="020B0604020202020204" pitchFamily="34" charset="0"/>
              </a:rPr>
              <a:t>Court order commencing business rescue</a:t>
            </a:r>
          </a:p>
          <a:p>
            <a:pPr marL="0" indent="0">
              <a:buNone/>
            </a:pPr>
            <a:endParaRPr lang="en-ZA" dirty="0"/>
          </a:p>
        </p:txBody>
      </p:sp>
    </p:spTree>
    <p:extLst>
      <p:ext uri="{BB962C8B-B14F-4D97-AF65-F5344CB8AC3E}">
        <p14:creationId xmlns:p14="http://schemas.microsoft.com/office/powerpoint/2010/main" val="12615760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170076" y="166982"/>
            <a:ext cx="10245512" cy="770337"/>
          </a:xfrm>
        </p:spPr>
        <p:txBody>
          <a:bodyPr>
            <a:normAutofit/>
          </a:bodyPr>
          <a:lstStyle/>
          <a:p>
            <a:r>
              <a:rPr lang="en-US" dirty="0" smtClean="0"/>
              <a:t>Submitting a cor123.1</a:t>
            </a:r>
            <a:endParaRPr lang="en-US" dirty="0"/>
          </a:p>
        </p:txBody>
      </p:sp>
      <p:sp>
        <p:nvSpPr>
          <p:cNvPr id="6" name="Rectangle 5"/>
          <p:cNvSpPr/>
          <p:nvPr/>
        </p:nvSpPr>
        <p:spPr>
          <a:xfrm>
            <a:off x="325253" y="1857500"/>
            <a:ext cx="9935158" cy="4450449"/>
          </a:xfrm>
          <a:prstGeom prst="rect">
            <a:avLst/>
          </a:prstGeom>
        </p:spPr>
        <p:txBody>
          <a:bodyPr wrap="square">
            <a:spAutoFit/>
          </a:bodyPr>
          <a:lstStyle/>
          <a:p>
            <a:pPr marL="342900" indent="-342900" algn="just">
              <a:lnSpc>
                <a:spcPct val="90000"/>
              </a:lnSpc>
              <a:buClr>
                <a:srgbClr val="75B56B"/>
              </a:buClr>
              <a:buFont typeface="Arial" panose="020B0604020202020204" pitchFamily="34" charset="0"/>
              <a:buChar char="•"/>
            </a:pPr>
            <a:r>
              <a:rPr lang="en-ZA" sz="2200" dirty="0">
                <a:latin typeface="Arial" panose="020B0604020202020204" pitchFamily="34" charset="0"/>
                <a:cs typeface="Arial" panose="020B0604020202020204" pitchFamily="34" charset="0"/>
              </a:rPr>
              <a:t>Will only be allowed to submit if the enterprise status is:</a:t>
            </a:r>
          </a:p>
          <a:p>
            <a:pPr marL="1012104" lvl="1" indent="-514350" algn="just">
              <a:lnSpc>
                <a:spcPct val="90000"/>
              </a:lnSpc>
              <a:buClr>
                <a:srgbClr val="75B56B"/>
              </a:buClr>
              <a:buFont typeface="Arial" panose="020B0604020202020204" pitchFamily="34" charset="0"/>
              <a:buChar char="•"/>
            </a:pPr>
            <a:r>
              <a:rPr lang="en-ZA" sz="1800" dirty="0" smtClean="0">
                <a:latin typeface="Arial" panose="020B0604020202020204" pitchFamily="34" charset="0"/>
                <a:cs typeface="Arial" panose="020B0604020202020204" pitchFamily="34" charset="0"/>
              </a:rPr>
              <a:t>In </a:t>
            </a:r>
            <a:r>
              <a:rPr lang="en-ZA" sz="1800" dirty="0">
                <a:latin typeface="Arial" panose="020B0604020202020204" pitchFamily="34" charset="0"/>
                <a:cs typeface="Arial" panose="020B0604020202020204" pitchFamily="34" charset="0"/>
              </a:rPr>
              <a:t>Business</a:t>
            </a:r>
          </a:p>
          <a:p>
            <a:pPr marL="1012104" lvl="1" indent="-514350" algn="just">
              <a:lnSpc>
                <a:spcPct val="90000"/>
              </a:lnSpc>
              <a:buClr>
                <a:srgbClr val="75B56B"/>
              </a:buClr>
              <a:buFont typeface="Arial" panose="020B0604020202020204" pitchFamily="34" charset="0"/>
              <a:buChar char="•"/>
            </a:pPr>
            <a:r>
              <a:rPr lang="en-ZA" sz="1800" dirty="0">
                <a:latin typeface="Arial" panose="020B0604020202020204" pitchFamily="34" charset="0"/>
                <a:cs typeface="Arial" panose="020B0604020202020204" pitchFamily="34" charset="0"/>
              </a:rPr>
              <a:t>In Annual Return Deregistration </a:t>
            </a:r>
            <a:r>
              <a:rPr lang="en-ZA" sz="1800" dirty="0" smtClean="0">
                <a:latin typeface="Arial" panose="020B0604020202020204" pitchFamily="34" charset="0"/>
                <a:cs typeface="Arial" panose="020B0604020202020204" pitchFamily="34" charset="0"/>
              </a:rPr>
              <a:t>Process</a:t>
            </a:r>
          </a:p>
          <a:p>
            <a:pPr lvl="1" algn="just">
              <a:lnSpc>
                <a:spcPct val="90000"/>
              </a:lnSpc>
              <a:buClr>
                <a:srgbClr val="75B56B"/>
              </a:buClr>
            </a:pPr>
            <a:endParaRPr lang="en-ZA" sz="1800" dirty="0" smtClean="0">
              <a:latin typeface="Arial" panose="020B0604020202020204" pitchFamily="34" charset="0"/>
              <a:cs typeface="Arial" panose="020B0604020202020204" pitchFamily="34" charset="0"/>
            </a:endParaRPr>
          </a:p>
          <a:p>
            <a:pPr marL="514350" indent="-514350" algn="just">
              <a:lnSpc>
                <a:spcPct val="90000"/>
              </a:lnSpc>
              <a:buClr>
                <a:srgbClr val="75B56B"/>
              </a:buClr>
              <a:buFont typeface="Arial" panose="020B0604020202020204" pitchFamily="34" charset="0"/>
              <a:buChar char="•"/>
            </a:pPr>
            <a:r>
              <a:rPr lang="en-ZA" sz="2200" dirty="0" smtClean="0">
                <a:solidFill>
                  <a:srgbClr val="262626"/>
                </a:solidFill>
                <a:latin typeface="Arial"/>
                <a:cs typeface="Arial"/>
              </a:rPr>
              <a:t>If any other status, the reason for the status must be “addressed” first e.g. voluntary deregistration or liquidation.  If uncertain as to how to proceed, log a ticket via </a:t>
            </a:r>
            <a:r>
              <a:rPr lang="en-ZA" sz="2200" dirty="0" smtClean="0">
                <a:solidFill>
                  <a:srgbClr val="262626"/>
                </a:solidFill>
                <a:latin typeface="Arial"/>
                <a:cs typeface="Arial"/>
                <a:hlinkClick r:id="rId2"/>
              </a:rPr>
              <a:t>www.cipc.co.za</a:t>
            </a:r>
            <a:r>
              <a:rPr lang="en-ZA" sz="2200" dirty="0" smtClean="0">
                <a:solidFill>
                  <a:srgbClr val="262626"/>
                </a:solidFill>
                <a:latin typeface="Arial"/>
                <a:cs typeface="Arial"/>
              </a:rPr>
              <a:t> / enquiries</a:t>
            </a:r>
          </a:p>
          <a:p>
            <a:pPr>
              <a:lnSpc>
                <a:spcPct val="110000"/>
              </a:lnSpc>
            </a:pPr>
            <a:endParaRPr lang="en-ZA" sz="2400" dirty="0">
              <a:solidFill>
                <a:srgbClr val="262626"/>
              </a:solidFill>
              <a:latin typeface="Arial"/>
              <a:cs typeface="Arial"/>
            </a:endParaRPr>
          </a:p>
          <a:p>
            <a:pPr marL="342900" indent="-342900">
              <a:lnSpc>
                <a:spcPct val="110000"/>
              </a:lnSpc>
              <a:buFont typeface="Arial" panose="020B0604020202020204" pitchFamily="34" charset="0"/>
              <a:buChar char="•"/>
            </a:pPr>
            <a:r>
              <a:rPr lang="en-ZA" sz="2200" dirty="0">
                <a:latin typeface="Arial" panose="020B0604020202020204" pitchFamily="34" charset="0"/>
                <a:cs typeface="Arial" panose="020B0604020202020204" pitchFamily="34" charset="0"/>
              </a:rPr>
              <a:t>Will only allow </a:t>
            </a:r>
            <a:r>
              <a:rPr lang="en-ZA" sz="2400" dirty="0" smtClean="0">
                <a:solidFill>
                  <a:srgbClr val="262626"/>
                </a:solidFill>
                <a:latin typeface="Arial"/>
                <a:cs typeface="Arial"/>
              </a:rPr>
              <a:t>to submit if the enterprise type is one of the following:</a:t>
            </a:r>
          </a:p>
          <a:p>
            <a:pPr marL="1012104" lvl="1" indent="-514350" algn="just">
              <a:lnSpc>
                <a:spcPct val="90000"/>
              </a:lnSpc>
              <a:buClr>
                <a:srgbClr val="75B56B"/>
              </a:buClr>
              <a:buFont typeface="Arial"/>
              <a:buAutoNum type="romanLcParenBoth"/>
            </a:pPr>
            <a:r>
              <a:rPr lang="en-ZA" sz="1800" dirty="0">
                <a:latin typeface="Arial" panose="020B0604020202020204" pitchFamily="34" charset="0"/>
                <a:cs typeface="Arial" panose="020B0604020202020204" pitchFamily="34" charset="0"/>
              </a:rPr>
              <a:t>Private (07)</a:t>
            </a:r>
          </a:p>
          <a:p>
            <a:pPr marL="1012104" lvl="1" indent="-514350" algn="just">
              <a:lnSpc>
                <a:spcPct val="90000"/>
              </a:lnSpc>
              <a:buClr>
                <a:srgbClr val="75B56B"/>
              </a:buClr>
              <a:buFont typeface="Arial"/>
              <a:buAutoNum type="romanLcParenBoth"/>
            </a:pPr>
            <a:r>
              <a:rPr lang="en-ZA" sz="1800" dirty="0">
                <a:latin typeface="Arial" panose="020B0604020202020204" pitchFamily="34" charset="0"/>
                <a:cs typeface="Arial" panose="020B0604020202020204" pitchFamily="34" charset="0"/>
              </a:rPr>
              <a:t>Public (06)</a:t>
            </a:r>
          </a:p>
          <a:p>
            <a:pPr marL="1012104" lvl="1" indent="-514350" algn="just">
              <a:lnSpc>
                <a:spcPct val="90000"/>
              </a:lnSpc>
              <a:buClr>
                <a:srgbClr val="75B56B"/>
              </a:buClr>
              <a:buFont typeface="Arial"/>
              <a:buAutoNum type="romanLcParenBoth"/>
            </a:pPr>
            <a:r>
              <a:rPr lang="en-ZA" sz="1800" dirty="0">
                <a:latin typeface="Arial" panose="020B0604020202020204" pitchFamily="34" charset="0"/>
                <a:cs typeface="Arial" panose="020B0604020202020204" pitchFamily="34" charset="0"/>
              </a:rPr>
              <a:t>State Owned Company (30)</a:t>
            </a:r>
          </a:p>
          <a:p>
            <a:pPr marL="1012104" lvl="1" indent="-514350" algn="just">
              <a:lnSpc>
                <a:spcPct val="90000"/>
              </a:lnSpc>
              <a:buClr>
                <a:srgbClr val="75B56B"/>
              </a:buClr>
              <a:buFont typeface="Arial"/>
              <a:buAutoNum type="romanLcParenBoth"/>
            </a:pPr>
            <a:r>
              <a:rPr lang="en-ZA" sz="1800" dirty="0">
                <a:latin typeface="Arial" panose="020B0604020202020204" pitchFamily="34" charset="0"/>
                <a:cs typeface="Arial" panose="020B0604020202020204" pitchFamily="34" charset="0"/>
              </a:rPr>
              <a:t>Incorporated / Personal Liability Company (21)</a:t>
            </a:r>
          </a:p>
          <a:p>
            <a:pPr marL="1012104" lvl="1" indent="-514350" algn="just">
              <a:lnSpc>
                <a:spcPct val="90000"/>
              </a:lnSpc>
              <a:buClr>
                <a:srgbClr val="75B56B"/>
              </a:buClr>
              <a:buFont typeface="Arial"/>
              <a:buAutoNum type="romanLcParenBoth"/>
            </a:pPr>
            <a:r>
              <a:rPr lang="en-ZA" sz="1800" dirty="0">
                <a:latin typeface="Arial" panose="020B0604020202020204" pitchFamily="34" charset="0"/>
                <a:cs typeface="Arial" panose="020B0604020202020204" pitchFamily="34" charset="0"/>
              </a:rPr>
              <a:t>Not for profit (08)</a:t>
            </a:r>
          </a:p>
          <a:p>
            <a:pPr marL="1012104" lvl="1" indent="-514350" algn="just">
              <a:lnSpc>
                <a:spcPct val="90000"/>
              </a:lnSpc>
              <a:buClr>
                <a:srgbClr val="75B56B"/>
              </a:buClr>
              <a:buFont typeface="Arial"/>
              <a:buAutoNum type="romanLcParenBoth"/>
            </a:pPr>
            <a:r>
              <a:rPr lang="en-ZA" sz="1800" dirty="0">
                <a:latin typeface="Arial" panose="020B0604020202020204" pitchFamily="34" charset="0"/>
                <a:cs typeface="Arial" panose="020B0604020202020204" pitchFamily="34" charset="0"/>
              </a:rPr>
              <a:t>Close Corporation (23)</a:t>
            </a:r>
          </a:p>
        </p:txBody>
      </p:sp>
      <p:sp>
        <p:nvSpPr>
          <p:cNvPr id="2" name="Rounded Rectangle 1"/>
          <p:cNvSpPr/>
          <p:nvPr/>
        </p:nvSpPr>
        <p:spPr>
          <a:xfrm>
            <a:off x="6458006" y="4778829"/>
            <a:ext cx="3802405" cy="1915885"/>
          </a:xfrm>
          <a:prstGeom prst="roundRect">
            <a:avLst/>
          </a:prstGeom>
          <a:no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ZA" sz="1800" dirty="0" smtClean="0">
                <a:solidFill>
                  <a:schemeClr val="tx1"/>
                </a:solidFill>
                <a:latin typeface="Arial" panose="020B0604020202020204" pitchFamily="34" charset="0"/>
                <a:cs typeface="Arial" panose="020B0604020202020204" pitchFamily="34" charset="0"/>
              </a:rPr>
              <a:t>External Company (10 and 12)</a:t>
            </a:r>
          </a:p>
          <a:p>
            <a:pPr algn="ctr"/>
            <a:r>
              <a:rPr lang="en-ZA" sz="1800" dirty="0" smtClean="0">
                <a:solidFill>
                  <a:schemeClr val="tx1"/>
                </a:solidFill>
                <a:latin typeface="Arial" panose="020B0604020202020204" pitchFamily="34" charset="0"/>
                <a:cs typeface="Arial" panose="020B0604020202020204" pitchFamily="34" charset="0"/>
              </a:rPr>
              <a:t>Any type of Co-operatives</a:t>
            </a:r>
            <a:endParaRPr lang="en-ZA" sz="1800" dirty="0">
              <a:solidFill>
                <a:schemeClr val="tx1"/>
              </a:solidFill>
              <a:latin typeface="Arial" panose="020B0604020202020204" pitchFamily="34" charset="0"/>
              <a:cs typeface="Arial" panose="020B0604020202020204" pitchFamily="34" charset="0"/>
            </a:endParaRPr>
          </a:p>
        </p:txBody>
      </p:sp>
      <p:sp>
        <p:nvSpPr>
          <p:cNvPr id="4" name="&quot;No&quot; Symbol 3"/>
          <p:cNvSpPr/>
          <p:nvPr/>
        </p:nvSpPr>
        <p:spPr>
          <a:xfrm>
            <a:off x="8204030" y="4925785"/>
            <a:ext cx="576943" cy="489857"/>
          </a:xfrm>
          <a:prstGeom prst="noSmoking">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ZA">
              <a:solidFill>
                <a:schemeClr val="tx1"/>
              </a:solidFill>
            </a:endParaRPr>
          </a:p>
        </p:txBody>
      </p:sp>
    </p:spTree>
    <p:extLst>
      <p:ext uri="{BB962C8B-B14F-4D97-AF65-F5344CB8AC3E}">
        <p14:creationId xmlns:p14="http://schemas.microsoft.com/office/powerpoint/2010/main" val="2108201856"/>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ZA" dirty="0" smtClean="0"/>
              <a:t>Submitting a cor123.1 (</a:t>
            </a:r>
            <a:r>
              <a:rPr lang="en-ZA" dirty="0" err="1" smtClean="0"/>
              <a:t>cont</a:t>
            </a:r>
            <a:r>
              <a:rPr lang="en-ZA" dirty="0" smtClean="0"/>
              <a:t>…)</a:t>
            </a:r>
            <a:endParaRPr lang="en-ZA" dirty="0"/>
          </a:p>
        </p:txBody>
      </p:sp>
      <p:sp>
        <p:nvSpPr>
          <p:cNvPr id="3" name="Content Placeholder 2"/>
          <p:cNvSpPr>
            <a:spLocks noGrp="1"/>
          </p:cNvSpPr>
          <p:nvPr>
            <p:ph idx="1"/>
          </p:nvPr>
        </p:nvSpPr>
        <p:spPr>
          <a:xfrm>
            <a:off x="378800" y="1513115"/>
            <a:ext cx="9619774" cy="4049485"/>
          </a:xfrm>
        </p:spPr>
        <p:txBody>
          <a:bodyPr>
            <a:normAutofit fontScale="92500" lnSpcReduction="20000"/>
          </a:bodyPr>
          <a:lstStyle/>
          <a:p>
            <a:pPr algn="just">
              <a:spcBef>
                <a:spcPts val="0"/>
              </a:spcBef>
            </a:pPr>
            <a:r>
              <a:rPr lang="en-US" sz="2400" dirty="0" smtClean="0">
                <a:latin typeface="Arial" panose="020B0604020202020204" pitchFamily="34" charset="0"/>
                <a:cs typeface="Arial" panose="020B0604020202020204" pitchFamily="34" charset="0"/>
              </a:rPr>
              <a:t>The form CoR123.1</a:t>
            </a:r>
          </a:p>
          <a:p>
            <a:pPr lvl="1" algn="just">
              <a:spcBef>
                <a:spcPts val="0"/>
              </a:spcBef>
            </a:pPr>
            <a:r>
              <a:rPr lang="en-US" sz="1900" dirty="0">
                <a:latin typeface="Arial" panose="020B0604020202020204" pitchFamily="34" charset="0"/>
                <a:cs typeface="Arial" panose="020B0604020202020204" pitchFamily="34" charset="0"/>
              </a:rPr>
              <a:t>Converted into an electronic form (the displayed screen with fields)</a:t>
            </a:r>
          </a:p>
          <a:p>
            <a:pPr lvl="1" algn="just">
              <a:spcBef>
                <a:spcPts val="0"/>
              </a:spcBef>
            </a:pPr>
            <a:r>
              <a:rPr lang="en-US" sz="1900" dirty="0" smtClean="0">
                <a:latin typeface="Arial" panose="020B0604020202020204" pitchFamily="34" charset="0"/>
                <a:cs typeface="Arial" panose="020B0604020202020204" pitchFamily="34" charset="0"/>
              </a:rPr>
              <a:t>Signature will be that of the customer who logged in and is submitting the information</a:t>
            </a:r>
          </a:p>
          <a:p>
            <a:pPr marL="0" indent="0" algn="just">
              <a:spcBef>
                <a:spcPts val="0"/>
              </a:spcBef>
              <a:buNone/>
            </a:pPr>
            <a:endParaRPr lang="en-US" sz="2400" dirty="0" smtClean="0">
              <a:latin typeface="Arial" panose="020B0604020202020204" pitchFamily="34" charset="0"/>
              <a:cs typeface="Arial" panose="020B0604020202020204" pitchFamily="34" charset="0"/>
            </a:endParaRPr>
          </a:p>
          <a:p>
            <a:pPr algn="just">
              <a:spcBef>
                <a:spcPts val="0"/>
              </a:spcBef>
            </a:pPr>
            <a:r>
              <a:rPr lang="en-US" sz="2400" dirty="0" smtClean="0">
                <a:latin typeface="Arial" panose="020B0604020202020204" pitchFamily="34" charset="0"/>
                <a:cs typeface="Arial" panose="020B0604020202020204" pitchFamily="34" charset="0"/>
              </a:rPr>
              <a:t>Electronic form also includes:-</a:t>
            </a:r>
          </a:p>
          <a:p>
            <a:pPr marL="1012104" lvl="1" indent="-514350" algn="just">
              <a:spcBef>
                <a:spcPts val="0"/>
              </a:spcBef>
              <a:buAutoNum type="romanLcParenBoth"/>
            </a:pPr>
            <a:r>
              <a:rPr lang="en-US" sz="1900" dirty="0" smtClean="0">
                <a:latin typeface="Arial" panose="020B0604020202020204" pitchFamily="34" charset="0"/>
                <a:cs typeface="Arial" panose="020B0604020202020204" pitchFamily="34" charset="0"/>
              </a:rPr>
              <a:t>Validation of director (if company) or member (if close corporation) with Department of Home Affairs </a:t>
            </a:r>
          </a:p>
          <a:p>
            <a:pPr marL="1219038" lvl="2" indent="-285750" algn="just">
              <a:spcBef>
                <a:spcPts val="0"/>
              </a:spcBef>
              <a:buFont typeface="Arial" panose="020B0604020202020204" pitchFamily="34" charset="0"/>
              <a:buChar char="•"/>
            </a:pPr>
            <a:r>
              <a:rPr lang="en-US" sz="1500" dirty="0" smtClean="0">
                <a:latin typeface="Arial" panose="020B0604020202020204" pitchFamily="34" charset="0"/>
                <a:cs typeface="Arial" panose="020B0604020202020204" pitchFamily="34" charset="0"/>
              </a:rPr>
              <a:t>Complete name, surname and identity number must be provided)</a:t>
            </a:r>
          </a:p>
          <a:p>
            <a:pPr marL="1219038" lvl="2" indent="-285750" algn="just">
              <a:spcBef>
                <a:spcPts val="0"/>
              </a:spcBef>
              <a:buFont typeface="Arial" panose="020B0604020202020204" pitchFamily="34" charset="0"/>
              <a:buChar char="•"/>
            </a:pPr>
            <a:r>
              <a:rPr lang="en-US" sz="1500" dirty="0" smtClean="0">
                <a:latin typeface="Arial" panose="020B0604020202020204" pitchFamily="34" charset="0"/>
                <a:cs typeface="Arial" panose="020B0604020202020204" pitchFamily="34" charset="0"/>
              </a:rPr>
              <a:t>Director / member detail MUST be the person who deposed the Sworn Statement</a:t>
            </a:r>
          </a:p>
          <a:p>
            <a:pPr marL="1012104" lvl="1" indent="-514350" algn="just">
              <a:spcBef>
                <a:spcPts val="0"/>
              </a:spcBef>
              <a:buAutoNum type="romanLcParenBoth"/>
            </a:pPr>
            <a:r>
              <a:rPr lang="en-US" sz="1900" dirty="0" smtClean="0">
                <a:latin typeface="Arial" panose="020B0604020202020204" pitchFamily="34" charset="0"/>
                <a:cs typeface="Arial" panose="020B0604020202020204" pitchFamily="34" charset="0"/>
              </a:rPr>
              <a:t>Validation that resolution date is not older than 5 business days</a:t>
            </a:r>
          </a:p>
          <a:p>
            <a:pPr marL="1012104" lvl="1" indent="-514350" algn="just">
              <a:spcBef>
                <a:spcPts val="0"/>
              </a:spcBef>
              <a:buAutoNum type="romanLcParenBoth"/>
            </a:pPr>
            <a:r>
              <a:rPr lang="en-US" sz="1900" dirty="0" smtClean="0">
                <a:latin typeface="Arial" panose="020B0604020202020204" pitchFamily="34" charset="0"/>
                <a:cs typeface="Arial" panose="020B0604020202020204" pitchFamily="34" charset="0"/>
              </a:rPr>
              <a:t>Uploading functionality of the required legal documentation:-</a:t>
            </a:r>
          </a:p>
          <a:p>
            <a:pPr marL="1447638" lvl="2" indent="-514350" algn="just">
              <a:spcBef>
                <a:spcPts val="0"/>
              </a:spcBef>
              <a:buFont typeface="Arial" panose="020B0604020202020204" pitchFamily="34" charset="0"/>
              <a:buChar char="•"/>
            </a:pPr>
            <a:r>
              <a:rPr lang="en-US" sz="1500" dirty="0" smtClean="0">
                <a:latin typeface="Arial" panose="020B0604020202020204" pitchFamily="34" charset="0"/>
                <a:cs typeface="Arial" panose="020B0604020202020204" pitchFamily="34" charset="0"/>
              </a:rPr>
              <a:t>Sworn Statement</a:t>
            </a:r>
          </a:p>
          <a:p>
            <a:pPr marL="1447638" lvl="2" indent="-514350" algn="just">
              <a:spcBef>
                <a:spcPts val="0"/>
              </a:spcBef>
              <a:buFont typeface="Arial" panose="020B0604020202020204" pitchFamily="34" charset="0"/>
              <a:buChar char="•"/>
            </a:pPr>
            <a:r>
              <a:rPr lang="en-US" sz="1500" dirty="0" smtClean="0">
                <a:latin typeface="Arial" panose="020B0604020202020204" pitchFamily="34" charset="0"/>
                <a:cs typeface="Arial" panose="020B0604020202020204" pitchFamily="34" charset="0"/>
              </a:rPr>
              <a:t>Resolution</a:t>
            </a:r>
          </a:p>
          <a:p>
            <a:pPr marL="1012104" lvl="1" indent="-514350" algn="just">
              <a:spcBef>
                <a:spcPts val="0"/>
              </a:spcBef>
              <a:buAutoNum type="romanLcParenBoth"/>
            </a:pPr>
            <a:r>
              <a:rPr lang="en-US" sz="1900" dirty="0" smtClean="0">
                <a:latin typeface="Arial" panose="020B0604020202020204" pitchFamily="34" charset="0"/>
                <a:cs typeface="Arial" panose="020B0604020202020204" pitchFamily="34" charset="0"/>
              </a:rPr>
              <a:t>Additional reporting information for statistical and reporting purposes:-</a:t>
            </a:r>
          </a:p>
          <a:p>
            <a:pPr lvl="2" algn="just">
              <a:spcBef>
                <a:spcPts val="0"/>
              </a:spcBef>
            </a:pPr>
            <a:r>
              <a:rPr lang="en-US" sz="1500" dirty="0">
                <a:latin typeface="Arial" panose="020B0604020202020204" pitchFamily="34" charset="0"/>
                <a:cs typeface="Arial" panose="020B0604020202020204" pitchFamily="34" charset="0"/>
              </a:rPr>
              <a:t>	</a:t>
            </a:r>
            <a:r>
              <a:rPr lang="en-US" sz="1500" dirty="0" smtClean="0">
                <a:latin typeface="Arial" panose="020B0604020202020204" pitchFamily="34" charset="0"/>
                <a:cs typeface="Arial" panose="020B0604020202020204" pitchFamily="34" charset="0"/>
              </a:rPr>
              <a:t>Industry</a:t>
            </a:r>
          </a:p>
          <a:p>
            <a:pPr lvl="2" algn="just">
              <a:spcBef>
                <a:spcPts val="0"/>
              </a:spcBef>
            </a:pPr>
            <a:r>
              <a:rPr lang="en-US" sz="1500" dirty="0">
                <a:latin typeface="Arial" panose="020B0604020202020204" pitchFamily="34" charset="0"/>
                <a:cs typeface="Arial" panose="020B0604020202020204" pitchFamily="34" charset="0"/>
              </a:rPr>
              <a:t>	</a:t>
            </a:r>
            <a:r>
              <a:rPr lang="en-US" sz="1500" dirty="0" smtClean="0">
                <a:latin typeface="Arial" panose="020B0604020202020204" pitchFamily="34" charset="0"/>
                <a:cs typeface="Arial" panose="020B0604020202020204" pitchFamily="34" charset="0"/>
              </a:rPr>
              <a:t>Main place of business</a:t>
            </a:r>
          </a:p>
          <a:p>
            <a:pPr lvl="2" algn="just">
              <a:spcBef>
                <a:spcPts val="0"/>
              </a:spcBef>
            </a:pPr>
            <a:r>
              <a:rPr lang="en-US" sz="1500" dirty="0">
                <a:latin typeface="Arial" panose="020B0604020202020204" pitchFamily="34" charset="0"/>
                <a:cs typeface="Arial" panose="020B0604020202020204" pitchFamily="34" charset="0"/>
              </a:rPr>
              <a:t>	</a:t>
            </a:r>
            <a:r>
              <a:rPr lang="en-US" sz="1500" dirty="0" smtClean="0">
                <a:latin typeface="Arial" panose="020B0604020202020204" pitchFamily="34" charset="0"/>
                <a:cs typeface="Arial" panose="020B0604020202020204" pitchFamily="34" charset="0"/>
              </a:rPr>
              <a:t>PI Score</a:t>
            </a:r>
            <a:endParaRPr lang="en-US" sz="1500" dirty="0">
              <a:latin typeface="Arial" panose="020B0604020202020204" pitchFamily="34" charset="0"/>
              <a:cs typeface="Arial" panose="020B0604020202020204" pitchFamily="34" charset="0"/>
            </a:endParaRPr>
          </a:p>
          <a:p>
            <a:pPr marL="0" indent="0">
              <a:buNone/>
            </a:pPr>
            <a:endParaRPr lang="en-ZA" dirty="0"/>
          </a:p>
        </p:txBody>
      </p:sp>
      <p:sp>
        <p:nvSpPr>
          <p:cNvPr id="4" name="Rounded Rectangle 3"/>
          <p:cNvSpPr/>
          <p:nvPr/>
        </p:nvSpPr>
        <p:spPr>
          <a:xfrm>
            <a:off x="1069452" y="5353794"/>
            <a:ext cx="9084754" cy="1915885"/>
          </a:xfrm>
          <a:prstGeom prst="roundRect">
            <a:avLst/>
          </a:prstGeom>
          <a:no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ZA" sz="1800" dirty="0" smtClean="0">
                <a:solidFill>
                  <a:schemeClr val="tx1"/>
                </a:solidFill>
                <a:latin typeface="Arial" panose="020B0604020202020204" pitchFamily="34" charset="0"/>
                <a:cs typeface="Arial" panose="020B0604020202020204" pitchFamily="34" charset="0"/>
              </a:rPr>
              <a:t>From 15 June 2021 e-mailed application for CoR123.1 and Court Orders commencing business rescue is longer accepted.</a:t>
            </a:r>
          </a:p>
          <a:p>
            <a:pPr algn="ctr"/>
            <a:r>
              <a:rPr lang="en-ZA" sz="1800" dirty="0" smtClean="0">
                <a:solidFill>
                  <a:schemeClr val="tx1"/>
                </a:solidFill>
                <a:latin typeface="Arial" panose="020B0604020202020204" pitchFamily="34" charset="0"/>
                <a:cs typeface="Arial" panose="020B0604020202020204" pitchFamily="34" charset="0"/>
              </a:rPr>
              <a:t>Must be submitted via New E-Services</a:t>
            </a:r>
            <a:endParaRPr lang="en-ZA" sz="1800" dirty="0">
              <a:solidFill>
                <a:schemeClr val="tx1"/>
              </a:solidFill>
              <a:latin typeface="Arial" panose="020B0604020202020204" pitchFamily="34" charset="0"/>
              <a:cs typeface="Arial" panose="020B0604020202020204" pitchFamily="34" charset="0"/>
            </a:endParaRPr>
          </a:p>
        </p:txBody>
      </p:sp>
      <p:sp>
        <p:nvSpPr>
          <p:cNvPr id="5" name="&quot;No&quot; Symbol 4"/>
          <p:cNvSpPr/>
          <p:nvPr/>
        </p:nvSpPr>
        <p:spPr>
          <a:xfrm>
            <a:off x="5188687" y="5421084"/>
            <a:ext cx="576943" cy="489857"/>
          </a:xfrm>
          <a:prstGeom prst="noSmoking">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ZA">
              <a:solidFill>
                <a:schemeClr val="tx1"/>
              </a:solidFill>
            </a:endParaRPr>
          </a:p>
        </p:txBody>
      </p:sp>
    </p:spTree>
    <p:extLst>
      <p:ext uri="{BB962C8B-B14F-4D97-AF65-F5344CB8AC3E}">
        <p14:creationId xmlns:p14="http://schemas.microsoft.com/office/powerpoint/2010/main" val="176654250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0076" y="197791"/>
            <a:ext cx="9984130" cy="770337"/>
          </a:xfrm>
        </p:spPr>
        <p:txBody>
          <a:bodyPr>
            <a:normAutofit fontScale="90000"/>
          </a:bodyPr>
          <a:lstStyle/>
          <a:p>
            <a:r>
              <a:rPr lang="en-ZA" dirty="0" smtClean="0"/>
              <a:t>Submitting a Court order commencing business rescue</a:t>
            </a:r>
            <a:endParaRPr lang="en-ZA" dirty="0"/>
          </a:p>
        </p:txBody>
      </p:sp>
      <p:sp>
        <p:nvSpPr>
          <p:cNvPr id="3" name="Content Placeholder 2"/>
          <p:cNvSpPr>
            <a:spLocks noGrp="1"/>
          </p:cNvSpPr>
          <p:nvPr>
            <p:ph idx="1"/>
          </p:nvPr>
        </p:nvSpPr>
        <p:spPr>
          <a:xfrm>
            <a:off x="378800" y="1513115"/>
            <a:ext cx="9619774" cy="4049485"/>
          </a:xfrm>
        </p:spPr>
        <p:txBody>
          <a:bodyPr>
            <a:normAutofit/>
          </a:bodyPr>
          <a:lstStyle/>
          <a:p>
            <a:pPr algn="just">
              <a:spcBef>
                <a:spcPts val="0"/>
              </a:spcBef>
            </a:pPr>
            <a:r>
              <a:rPr lang="en-US" sz="2400" dirty="0" smtClean="0">
                <a:latin typeface="Arial" panose="020B0604020202020204" pitchFamily="34" charset="0"/>
                <a:cs typeface="Arial" panose="020B0604020202020204" pitchFamily="34" charset="0"/>
              </a:rPr>
              <a:t>Complete the electronic form (same as CoR123.1 except for documents that must be uploaded)</a:t>
            </a:r>
          </a:p>
          <a:p>
            <a:pPr algn="just">
              <a:spcBef>
                <a:spcPts val="0"/>
              </a:spcBef>
            </a:pPr>
            <a:endParaRPr lang="en-US" sz="2400" dirty="0" smtClean="0">
              <a:latin typeface="Arial" panose="020B0604020202020204" pitchFamily="34" charset="0"/>
              <a:cs typeface="Arial" panose="020B0604020202020204" pitchFamily="34" charset="0"/>
            </a:endParaRPr>
          </a:p>
          <a:p>
            <a:pPr algn="just">
              <a:spcBef>
                <a:spcPts val="0"/>
              </a:spcBef>
            </a:pPr>
            <a:r>
              <a:rPr lang="en-US" sz="2400" dirty="0" smtClean="0">
                <a:latin typeface="Arial" panose="020B0604020202020204" pitchFamily="34" charset="0"/>
                <a:cs typeface="Arial" panose="020B0604020202020204" pitchFamily="34" charset="0"/>
              </a:rPr>
              <a:t>Electronic form also includes:-</a:t>
            </a:r>
            <a:endParaRPr lang="en-US" sz="1900" dirty="0" smtClean="0">
              <a:latin typeface="Arial" panose="020B0604020202020204" pitchFamily="34" charset="0"/>
              <a:cs typeface="Arial" panose="020B0604020202020204" pitchFamily="34" charset="0"/>
            </a:endParaRPr>
          </a:p>
          <a:p>
            <a:pPr marL="1012104" lvl="1" indent="-514350" algn="just">
              <a:spcBef>
                <a:spcPts val="0"/>
              </a:spcBef>
              <a:buAutoNum type="romanLcParenBoth"/>
            </a:pPr>
            <a:r>
              <a:rPr lang="en-US" sz="1900" dirty="0" smtClean="0">
                <a:latin typeface="Arial" panose="020B0604020202020204" pitchFamily="34" charset="0"/>
                <a:cs typeface="Arial" panose="020B0604020202020204" pitchFamily="34" charset="0"/>
              </a:rPr>
              <a:t>Uploading functionality of the required legal documentation:-</a:t>
            </a:r>
          </a:p>
          <a:p>
            <a:pPr marL="1447638" lvl="2" indent="-514350" algn="just">
              <a:spcBef>
                <a:spcPts val="0"/>
              </a:spcBef>
              <a:buFont typeface="Arial" panose="020B0604020202020204" pitchFamily="34" charset="0"/>
              <a:buChar char="•"/>
            </a:pPr>
            <a:r>
              <a:rPr lang="en-US" sz="1500" dirty="0" smtClean="0">
                <a:latin typeface="Arial" panose="020B0604020202020204" pitchFamily="34" charset="0"/>
                <a:cs typeface="Arial" panose="020B0604020202020204" pitchFamily="34" charset="0"/>
              </a:rPr>
              <a:t>Valid Court Order</a:t>
            </a:r>
          </a:p>
          <a:p>
            <a:pPr marL="1012104" lvl="1" indent="-514350" algn="just">
              <a:spcBef>
                <a:spcPts val="0"/>
              </a:spcBef>
              <a:buAutoNum type="romanLcParenBoth"/>
            </a:pPr>
            <a:r>
              <a:rPr lang="en-US" sz="1900" dirty="0" smtClean="0">
                <a:latin typeface="Arial" panose="020B0604020202020204" pitchFamily="34" charset="0"/>
                <a:cs typeface="Arial" panose="020B0604020202020204" pitchFamily="34" charset="0"/>
              </a:rPr>
              <a:t>Additional reporting information for statistical and reporting purposes:-</a:t>
            </a:r>
          </a:p>
          <a:p>
            <a:pPr lvl="2" algn="just">
              <a:spcBef>
                <a:spcPts val="0"/>
              </a:spcBef>
            </a:pPr>
            <a:r>
              <a:rPr lang="en-US" sz="1500" dirty="0">
                <a:latin typeface="Arial" panose="020B0604020202020204" pitchFamily="34" charset="0"/>
                <a:cs typeface="Arial" panose="020B0604020202020204" pitchFamily="34" charset="0"/>
              </a:rPr>
              <a:t>	</a:t>
            </a:r>
            <a:r>
              <a:rPr lang="en-US" sz="1500" dirty="0" smtClean="0">
                <a:latin typeface="Arial" panose="020B0604020202020204" pitchFamily="34" charset="0"/>
                <a:cs typeface="Arial" panose="020B0604020202020204" pitchFamily="34" charset="0"/>
              </a:rPr>
              <a:t>Industry</a:t>
            </a:r>
          </a:p>
          <a:p>
            <a:pPr lvl="2" algn="just">
              <a:spcBef>
                <a:spcPts val="0"/>
              </a:spcBef>
            </a:pPr>
            <a:r>
              <a:rPr lang="en-US" sz="1500" dirty="0">
                <a:latin typeface="Arial" panose="020B0604020202020204" pitchFamily="34" charset="0"/>
                <a:cs typeface="Arial" panose="020B0604020202020204" pitchFamily="34" charset="0"/>
              </a:rPr>
              <a:t>	</a:t>
            </a:r>
            <a:r>
              <a:rPr lang="en-US" sz="1500" dirty="0" smtClean="0">
                <a:latin typeface="Arial" panose="020B0604020202020204" pitchFamily="34" charset="0"/>
                <a:cs typeface="Arial" panose="020B0604020202020204" pitchFamily="34" charset="0"/>
              </a:rPr>
              <a:t>Main place of business</a:t>
            </a:r>
          </a:p>
          <a:p>
            <a:pPr lvl="2" algn="just">
              <a:spcBef>
                <a:spcPts val="0"/>
              </a:spcBef>
            </a:pPr>
            <a:r>
              <a:rPr lang="en-US" sz="1500" dirty="0">
                <a:latin typeface="Arial" panose="020B0604020202020204" pitchFamily="34" charset="0"/>
                <a:cs typeface="Arial" panose="020B0604020202020204" pitchFamily="34" charset="0"/>
              </a:rPr>
              <a:t>	</a:t>
            </a:r>
            <a:r>
              <a:rPr lang="en-US" sz="1500" dirty="0" smtClean="0">
                <a:latin typeface="Arial" panose="020B0604020202020204" pitchFamily="34" charset="0"/>
                <a:cs typeface="Arial" panose="020B0604020202020204" pitchFamily="34" charset="0"/>
              </a:rPr>
              <a:t>PI Score (optional)</a:t>
            </a:r>
            <a:endParaRPr lang="en-US" sz="1500" dirty="0">
              <a:latin typeface="Arial" panose="020B0604020202020204" pitchFamily="34" charset="0"/>
              <a:cs typeface="Arial" panose="020B0604020202020204" pitchFamily="34" charset="0"/>
            </a:endParaRPr>
          </a:p>
          <a:p>
            <a:pPr marL="0" indent="0">
              <a:buNone/>
            </a:pPr>
            <a:endParaRPr lang="en-ZA" dirty="0"/>
          </a:p>
        </p:txBody>
      </p:sp>
      <p:sp>
        <p:nvSpPr>
          <p:cNvPr id="4" name="Rounded Rectangle 3"/>
          <p:cNvSpPr/>
          <p:nvPr/>
        </p:nvSpPr>
        <p:spPr>
          <a:xfrm>
            <a:off x="1069452" y="5353794"/>
            <a:ext cx="9084754" cy="1915885"/>
          </a:xfrm>
          <a:prstGeom prst="roundRect">
            <a:avLst/>
          </a:prstGeom>
          <a:no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ZA" sz="1800" dirty="0" smtClean="0">
                <a:solidFill>
                  <a:schemeClr val="tx1"/>
                </a:solidFill>
                <a:latin typeface="Arial" panose="020B0604020202020204" pitchFamily="34" charset="0"/>
                <a:cs typeface="Arial" panose="020B0604020202020204" pitchFamily="34" charset="0"/>
              </a:rPr>
              <a:t>From 15 June 2021 e-mailed application for CoR123.1 and Court Orders commencing business rescue is longer accepted.</a:t>
            </a:r>
          </a:p>
          <a:p>
            <a:pPr algn="ctr"/>
            <a:r>
              <a:rPr lang="en-ZA" sz="1800" dirty="0" smtClean="0">
                <a:solidFill>
                  <a:schemeClr val="tx1"/>
                </a:solidFill>
                <a:latin typeface="Arial" panose="020B0604020202020204" pitchFamily="34" charset="0"/>
                <a:cs typeface="Arial" panose="020B0604020202020204" pitchFamily="34" charset="0"/>
              </a:rPr>
              <a:t>Must be submitted via New E-Services</a:t>
            </a:r>
            <a:endParaRPr lang="en-ZA" sz="1800" dirty="0">
              <a:solidFill>
                <a:schemeClr val="tx1"/>
              </a:solidFill>
              <a:latin typeface="Arial" panose="020B0604020202020204" pitchFamily="34" charset="0"/>
              <a:cs typeface="Arial" panose="020B0604020202020204" pitchFamily="34" charset="0"/>
            </a:endParaRPr>
          </a:p>
        </p:txBody>
      </p:sp>
      <p:sp>
        <p:nvSpPr>
          <p:cNvPr id="5" name="&quot;No&quot; Symbol 4"/>
          <p:cNvSpPr/>
          <p:nvPr/>
        </p:nvSpPr>
        <p:spPr>
          <a:xfrm>
            <a:off x="5188687" y="5421084"/>
            <a:ext cx="576943" cy="489857"/>
          </a:xfrm>
          <a:prstGeom prst="noSmoking">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ZA">
              <a:solidFill>
                <a:schemeClr val="tx1"/>
              </a:solidFill>
            </a:endParaRPr>
          </a:p>
        </p:txBody>
      </p:sp>
    </p:spTree>
    <p:extLst>
      <p:ext uri="{BB962C8B-B14F-4D97-AF65-F5344CB8AC3E}">
        <p14:creationId xmlns:p14="http://schemas.microsoft.com/office/powerpoint/2010/main" val="352481394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ZA" dirty="0" smtClean="0"/>
              <a:t>Submitting a cor123.1 or Court order</a:t>
            </a:r>
            <a:endParaRPr lang="en-ZA" dirty="0"/>
          </a:p>
        </p:txBody>
      </p:sp>
      <p:sp>
        <p:nvSpPr>
          <p:cNvPr id="3" name="Content Placeholder 2"/>
          <p:cNvSpPr>
            <a:spLocks noGrp="1"/>
          </p:cNvSpPr>
          <p:nvPr>
            <p:ph idx="1"/>
          </p:nvPr>
        </p:nvSpPr>
        <p:spPr>
          <a:xfrm>
            <a:off x="302600" y="2612571"/>
            <a:ext cx="9619774" cy="2198916"/>
          </a:xfrm>
        </p:spPr>
        <p:txBody>
          <a:bodyPr>
            <a:normAutofit fontScale="85000" lnSpcReduction="20000"/>
          </a:bodyPr>
          <a:lstStyle/>
          <a:p>
            <a:pPr algn="just">
              <a:spcBef>
                <a:spcPts val="0"/>
              </a:spcBef>
            </a:pPr>
            <a:r>
              <a:rPr lang="en-US" sz="2600" dirty="0" smtClean="0">
                <a:latin typeface="Arial" panose="020B0604020202020204" pitchFamily="34" charset="0"/>
                <a:cs typeface="Arial" panose="020B0604020202020204" pitchFamily="34" charset="0"/>
              </a:rPr>
              <a:t>If any validations failed, a message will appear and/or highlighted in red within the functionality</a:t>
            </a:r>
          </a:p>
          <a:p>
            <a:pPr lvl="1" algn="just">
              <a:spcBef>
                <a:spcPts val="0"/>
              </a:spcBef>
            </a:pPr>
            <a:r>
              <a:rPr lang="en-US" sz="2200" dirty="0" smtClean="0">
                <a:latin typeface="Arial" panose="020B0604020202020204" pitchFamily="34" charset="0"/>
                <a:cs typeface="Arial" panose="020B0604020202020204" pitchFamily="34" charset="0"/>
              </a:rPr>
              <a:t>Correct accordingly or alternatively log a ticket via </a:t>
            </a:r>
            <a:r>
              <a:rPr lang="en-US" sz="2200" dirty="0" smtClean="0">
                <a:latin typeface="Arial" panose="020B0604020202020204" pitchFamily="34" charset="0"/>
                <a:cs typeface="Arial" panose="020B0604020202020204" pitchFamily="34" charset="0"/>
                <a:hlinkClick r:id="rId2"/>
              </a:rPr>
              <a:t>www.cipc.co.za</a:t>
            </a:r>
            <a:r>
              <a:rPr lang="en-US" sz="2200" dirty="0" smtClean="0">
                <a:latin typeface="Arial" panose="020B0604020202020204" pitchFamily="34" charset="0"/>
                <a:cs typeface="Arial" panose="020B0604020202020204" pitchFamily="34" charset="0"/>
              </a:rPr>
              <a:t> / enquiries</a:t>
            </a:r>
          </a:p>
          <a:p>
            <a:pPr marL="497754" lvl="1" indent="0" algn="just">
              <a:spcBef>
                <a:spcPts val="0"/>
              </a:spcBef>
              <a:buNone/>
            </a:pPr>
            <a:endParaRPr lang="en-US" sz="2200" dirty="0" smtClean="0">
              <a:latin typeface="Arial" panose="020B0604020202020204" pitchFamily="34" charset="0"/>
              <a:cs typeface="Arial" panose="020B0604020202020204" pitchFamily="34" charset="0"/>
            </a:endParaRPr>
          </a:p>
          <a:p>
            <a:pPr algn="just">
              <a:spcBef>
                <a:spcPts val="0"/>
              </a:spcBef>
            </a:pPr>
            <a:r>
              <a:rPr lang="en-US" sz="2600" dirty="0" smtClean="0">
                <a:latin typeface="Arial" panose="020B0604020202020204" pitchFamily="34" charset="0"/>
                <a:cs typeface="Arial" panose="020B0604020202020204" pitchFamily="34" charset="0"/>
              </a:rPr>
              <a:t>If submitted successfully, a reference number (also called tracking number) will be displayed</a:t>
            </a:r>
          </a:p>
          <a:p>
            <a:pPr lvl="1" algn="just">
              <a:spcBef>
                <a:spcPts val="0"/>
              </a:spcBef>
            </a:pPr>
            <a:r>
              <a:rPr lang="en-US" sz="2300" dirty="0" smtClean="0">
                <a:latin typeface="Arial" panose="020B0604020202020204" pitchFamily="34" charset="0"/>
                <a:cs typeface="Arial" panose="020B0604020202020204" pitchFamily="34" charset="0"/>
              </a:rPr>
              <a:t>E-mail notification will be dispatched to customer indicating that application was successfully submitted</a:t>
            </a:r>
            <a:endParaRPr lang="en-US" sz="2300" dirty="0">
              <a:latin typeface="Arial" panose="020B0604020202020204" pitchFamily="34" charset="0"/>
              <a:cs typeface="Arial" panose="020B0604020202020204" pitchFamily="34" charset="0"/>
            </a:endParaRPr>
          </a:p>
          <a:p>
            <a:pPr marL="0" indent="0">
              <a:buNone/>
            </a:pPr>
            <a:endParaRPr lang="en-ZA" sz="6000" dirty="0"/>
          </a:p>
        </p:txBody>
      </p:sp>
      <p:sp>
        <p:nvSpPr>
          <p:cNvPr id="4" name="Rounded Rectangle 3"/>
          <p:cNvSpPr/>
          <p:nvPr/>
        </p:nvSpPr>
        <p:spPr>
          <a:xfrm>
            <a:off x="1069452" y="5148944"/>
            <a:ext cx="9084754" cy="2120736"/>
          </a:xfrm>
          <a:prstGeom prst="roundRect">
            <a:avLst/>
          </a:prstGeom>
          <a:no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ZA" sz="1800" dirty="0" smtClean="0">
                <a:solidFill>
                  <a:schemeClr val="tx1"/>
                </a:solidFill>
                <a:latin typeface="Arial" panose="020B0604020202020204" pitchFamily="34" charset="0"/>
                <a:cs typeface="Arial" panose="020B0604020202020204" pitchFamily="34" charset="0"/>
              </a:rPr>
              <a:t>Upon submitting the information, the application is not yet regarded as being filed.</a:t>
            </a:r>
          </a:p>
          <a:p>
            <a:pPr algn="ctr"/>
            <a:r>
              <a:rPr lang="en-ZA" sz="1800" dirty="0" smtClean="0">
                <a:solidFill>
                  <a:schemeClr val="tx1"/>
                </a:solidFill>
                <a:latin typeface="Arial" panose="020B0604020202020204" pitchFamily="34" charset="0"/>
                <a:cs typeface="Arial" panose="020B0604020202020204" pitchFamily="34" charset="0"/>
              </a:rPr>
              <a:t>Application is only regarded as being filed, and proceedings commenced PROVIDED that CIPC back office team has confirmed that the uploaded documents are legally and procedurally correct and complete</a:t>
            </a:r>
            <a:endParaRPr lang="en-ZA" sz="1800" dirty="0">
              <a:solidFill>
                <a:schemeClr val="tx1"/>
              </a:solidFill>
              <a:latin typeface="Arial" panose="020B0604020202020204" pitchFamily="34" charset="0"/>
              <a:cs typeface="Arial" panose="020B0604020202020204" pitchFamily="34" charset="0"/>
            </a:endParaRPr>
          </a:p>
        </p:txBody>
      </p:sp>
      <p:sp>
        <p:nvSpPr>
          <p:cNvPr id="5" name="&quot;No&quot; Symbol 4"/>
          <p:cNvSpPr/>
          <p:nvPr/>
        </p:nvSpPr>
        <p:spPr>
          <a:xfrm>
            <a:off x="5323357" y="5148944"/>
            <a:ext cx="576943" cy="489857"/>
          </a:xfrm>
          <a:prstGeom prst="noSmoking">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ZA">
              <a:solidFill>
                <a:schemeClr val="tx1"/>
              </a:solidFill>
            </a:endParaRPr>
          </a:p>
        </p:txBody>
      </p:sp>
    </p:spTree>
    <p:extLst>
      <p:ext uri="{BB962C8B-B14F-4D97-AF65-F5344CB8AC3E}">
        <p14:creationId xmlns:p14="http://schemas.microsoft.com/office/powerpoint/2010/main" val="192272192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ZA" dirty="0" smtClean="0"/>
              <a:t>Submitting a cor123.1 or court order</a:t>
            </a:r>
            <a:endParaRPr lang="en-ZA" dirty="0"/>
          </a:p>
        </p:txBody>
      </p:sp>
      <p:sp>
        <p:nvSpPr>
          <p:cNvPr id="3" name="Content Placeholder 2"/>
          <p:cNvSpPr>
            <a:spLocks noGrp="1"/>
          </p:cNvSpPr>
          <p:nvPr>
            <p:ph idx="1"/>
          </p:nvPr>
        </p:nvSpPr>
        <p:spPr>
          <a:xfrm>
            <a:off x="302600" y="2841173"/>
            <a:ext cx="9619774" cy="1970314"/>
          </a:xfrm>
        </p:spPr>
        <p:txBody>
          <a:bodyPr>
            <a:normAutofit fontScale="25000" lnSpcReduction="20000"/>
          </a:bodyPr>
          <a:lstStyle/>
          <a:p>
            <a:pPr marL="0" indent="0" algn="ctr">
              <a:buNone/>
            </a:pPr>
            <a:r>
              <a:rPr lang="en-ZA" sz="8000" dirty="0"/>
              <a:t>Refer to step by step guide on how to </a:t>
            </a:r>
            <a:r>
              <a:rPr lang="en-ZA" sz="8000" dirty="0" smtClean="0"/>
              <a:t>submit Business Rescue Proceedings via </a:t>
            </a:r>
            <a:r>
              <a:rPr lang="en-ZA" sz="8000" dirty="0"/>
              <a:t>New E-Services</a:t>
            </a:r>
          </a:p>
          <a:p>
            <a:pPr marL="0" indent="0" algn="ctr">
              <a:buNone/>
            </a:pPr>
            <a:r>
              <a:rPr lang="en-ZA" sz="6000" dirty="0">
                <a:hlinkClick r:id="rId2"/>
              </a:rPr>
              <a:t>http://</a:t>
            </a:r>
            <a:r>
              <a:rPr lang="en-ZA" sz="6000" dirty="0" smtClean="0">
                <a:hlinkClick r:id="rId2"/>
              </a:rPr>
              <a:t>www.cipc.co.za/files/5816/2340/3812/Step_by_step_guide_New_E-Services_Business_Rescue_Proceedings_v1.0.pdf</a:t>
            </a:r>
            <a:r>
              <a:rPr lang="en-ZA" sz="6000" dirty="0" smtClean="0"/>
              <a:t> </a:t>
            </a:r>
            <a:endParaRPr lang="en-ZA" sz="6000" dirty="0"/>
          </a:p>
          <a:p>
            <a:pPr marL="0" indent="0" algn="ctr">
              <a:buNone/>
            </a:pPr>
            <a:endParaRPr lang="en-ZA" sz="6000" dirty="0" smtClean="0"/>
          </a:p>
          <a:p>
            <a:pPr marL="0" indent="0" algn="ctr">
              <a:buNone/>
            </a:pPr>
            <a:r>
              <a:rPr lang="en-ZA" sz="6000" dirty="0" smtClean="0"/>
              <a:t>OR </a:t>
            </a:r>
            <a:endParaRPr lang="en-ZA" sz="6000" dirty="0"/>
          </a:p>
          <a:p>
            <a:pPr marL="0" indent="0" algn="ctr">
              <a:buNone/>
            </a:pPr>
            <a:r>
              <a:rPr lang="en-ZA" sz="6000" dirty="0"/>
              <a:t>Go to </a:t>
            </a:r>
            <a:r>
              <a:rPr lang="en-ZA" sz="6000" dirty="0">
                <a:hlinkClick r:id="rId3"/>
              </a:rPr>
              <a:t>www.cipc.co.za</a:t>
            </a:r>
            <a:r>
              <a:rPr lang="en-ZA" sz="6000" dirty="0"/>
              <a:t> / </a:t>
            </a:r>
            <a:r>
              <a:rPr lang="en-ZA" sz="6000" dirty="0" smtClean="0"/>
              <a:t>Maintain Your Business / Business Rescue </a:t>
            </a:r>
            <a:endParaRPr lang="en-ZA" sz="6000" dirty="0"/>
          </a:p>
          <a:p>
            <a:pPr marL="0" indent="0">
              <a:buNone/>
            </a:pPr>
            <a:endParaRPr lang="en-ZA" sz="6000" dirty="0"/>
          </a:p>
        </p:txBody>
      </p:sp>
    </p:spTree>
    <p:extLst>
      <p:ext uri="{BB962C8B-B14F-4D97-AF65-F5344CB8AC3E}">
        <p14:creationId xmlns:p14="http://schemas.microsoft.com/office/powerpoint/2010/main" val="405303482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ZA" dirty="0" smtClean="0"/>
              <a:t>Filed cor123.1 or court order</a:t>
            </a:r>
            <a:endParaRPr lang="en-ZA" dirty="0"/>
          </a:p>
        </p:txBody>
      </p:sp>
      <p:sp>
        <p:nvSpPr>
          <p:cNvPr id="3" name="Content Placeholder 2"/>
          <p:cNvSpPr>
            <a:spLocks noGrp="1"/>
          </p:cNvSpPr>
          <p:nvPr>
            <p:ph idx="1"/>
          </p:nvPr>
        </p:nvSpPr>
        <p:spPr>
          <a:xfrm>
            <a:off x="302600" y="1567543"/>
            <a:ext cx="9995286" cy="3875314"/>
          </a:xfrm>
        </p:spPr>
        <p:txBody>
          <a:bodyPr>
            <a:normAutofit fontScale="85000" lnSpcReduction="20000"/>
          </a:bodyPr>
          <a:lstStyle/>
          <a:p>
            <a:pPr algn="just">
              <a:spcBef>
                <a:spcPts val="0"/>
              </a:spcBef>
            </a:pPr>
            <a:r>
              <a:rPr lang="en-US" sz="2600" dirty="0" smtClean="0">
                <a:latin typeface="Arial" panose="020B0604020202020204" pitchFamily="34" charset="0"/>
                <a:cs typeface="Arial" panose="020B0604020202020204" pitchFamily="34" charset="0"/>
              </a:rPr>
              <a:t>Once information is submitted, back office team will examine uploaded documents for legal and procedural requirements</a:t>
            </a:r>
          </a:p>
          <a:p>
            <a:pPr algn="just">
              <a:spcBef>
                <a:spcPts val="0"/>
              </a:spcBef>
            </a:pPr>
            <a:r>
              <a:rPr lang="en-US" sz="2600" dirty="0" smtClean="0">
                <a:latin typeface="Arial" panose="020B0604020202020204" pitchFamily="34" charset="0"/>
                <a:cs typeface="Arial" panose="020B0604020202020204" pitchFamily="34" charset="0"/>
              </a:rPr>
              <a:t>If incorrect, application will be rejected for rework (correction of application)</a:t>
            </a:r>
          </a:p>
          <a:p>
            <a:pPr lvl="1" algn="just">
              <a:spcBef>
                <a:spcPts val="0"/>
              </a:spcBef>
            </a:pPr>
            <a:r>
              <a:rPr lang="en-US" sz="2100" dirty="0" smtClean="0">
                <a:latin typeface="Arial" panose="020B0604020202020204" pitchFamily="34" charset="0"/>
                <a:cs typeface="Arial" panose="020B0604020202020204" pitchFamily="34" charset="0"/>
              </a:rPr>
              <a:t>E-mail notification will be dispatched to customer indicating the reason for rejection and what must be corrected</a:t>
            </a:r>
          </a:p>
          <a:p>
            <a:pPr lvl="1" algn="just">
              <a:spcBef>
                <a:spcPts val="0"/>
              </a:spcBef>
            </a:pPr>
            <a:r>
              <a:rPr lang="en-US" sz="2100" dirty="0" smtClean="0">
                <a:latin typeface="Arial" panose="020B0604020202020204" pitchFamily="34" charset="0"/>
                <a:cs typeface="Arial" panose="020B0604020202020204" pitchFamily="34" charset="0"/>
              </a:rPr>
              <a:t>Correct via New E-services functionality</a:t>
            </a:r>
          </a:p>
          <a:p>
            <a:pPr lvl="1" algn="just">
              <a:spcBef>
                <a:spcPts val="0"/>
              </a:spcBef>
            </a:pPr>
            <a:r>
              <a:rPr lang="en-US" sz="2100" dirty="0" smtClean="0">
                <a:latin typeface="Arial" panose="020B0604020202020204" pitchFamily="34" charset="0"/>
                <a:cs typeface="Arial" panose="020B0604020202020204" pitchFamily="34" charset="0"/>
              </a:rPr>
              <a:t>Once corrected, application will be referred again to back office to examine uploaded documents</a:t>
            </a:r>
          </a:p>
          <a:p>
            <a:pPr marL="497754" lvl="1" indent="0" algn="just">
              <a:spcBef>
                <a:spcPts val="0"/>
              </a:spcBef>
              <a:buNone/>
            </a:pPr>
            <a:endParaRPr lang="en-US" sz="2200" dirty="0" smtClean="0">
              <a:latin typeface="Arial" panose="020B0604020202020204" pitchFamily="34" charset="0"/>
              <a:cs typeface="Arial" panose="020B0604020202020204" pitchFamily="34" charset="0"/>
            </a:endParaRPr>
          </a:p>
          <a:p>
            <a:pPr algn="just">
              <a:spcBef>
                <a:spcPts val="0"/>
              </a:spcBef>
            </a:pPr>
            <a:r>
              <a:rPr lang="en-US" sz="2600" dirty="0" smtClean="0">
                <a:latin typeface="Arial" panose="020B0604020202020204" pitchFamily="34" charset="0"/>
                <a:cs typeface="Arial" panose="020B0604020202020204" pitchFamily="34" charset="0"/>
              </a:rPr>
              <a:t>If processed successfully, a confirmation letter and disclosure (latest information of the enterprise) will be e-mailed to customer</a:t>
            </a:r>
          </a:p>
          <a:p>
            <a:pPr algn="just">
              <a:spcBef>
                <a:spcPts val="0"/>
              </a:spcBef>
            </a:pPr>
            <a:endParaRPr lang="en-US" sz="2600" dirty="0">
              <a:latin typeface="Arial" panose="020B0604020202020204" pitchFamily="34" charset="0"/>
              <a:cs typeface="Arial" panose="020B0604020202020204" pitchFamily="34" charset="0"/>
            </a:endParaRPr>
          </a:p>
          <a:p>
            <a:pPr algn="just">
              <a:spcBef>
                <a:spcPts val="0"/>
              </a:spcBef>
            </a:pPr>
            <a:r>
              <a:rPr lang="en-US" sz="2600" dirty="0" smtClean="0">
                <a:latin typeface="Arial" panose="020B0604020202020204" pitchFamily="34" charset="0"/>
                <a:cs typeface="Arial" panose="020B0604020202020204" pitchFamily="34" charset="0"/>
              </a:rPr>
              <a:t>Customer must then proceed with the notification requirements as stated within Section 129 or section 131 of the Companies Act, and proceed to appoint the practitioner via New E-Services.</a:t>
            </a:r>
            <a:endParaRPr lang="en-US" sz="2300" dirty="0">
              <a:latin typeface="Arial" panose="020B0604020202020204" pitchFamily="34" charset="0"/>
              <a:cs typeface="Arial" panose="020B0604020202020204" pitchFamily="34" charset="0"/>
            </a:endParaRPr>
          </a:p>
          <a:p>
            <a:pPr marL="0" indent="0">
              <a:buNone/>
            </a:pPr>
            <a:endParaRPr lang="en-ZA" sz="6000" dirty="0"/>
          </a:p>
        </p:txBody>
      </p:sp>
      <p:sp>
        <p:nvSpPr>
          <p:cNvPr id="6" name="Rounded Rectangle 5"/>
          <p:cNvSpPr/>
          <p:nvPr/>
        </p:nvSpPr>
        <p:spPr>
          <a:xfrm>
            <a:off x="170076" y="5410200"/>
            <a:ext cx="6977742" cy="1915885"/>
          </a:xfrm>
          <a:prstGeom prst="roundRect">
            <a:avLst/>
          </a:prstGeom>
          <a:no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ZA" dirty="0" smtClean="0">
                <a:solidFill>
                  <a:schemeClr val="tx1"/>
                </a:solidFill>
              </a:rPr>
              <a:t>Effective date for CoR123.1 will be the date upon which complete application was submitted via New E-Services which will be the first submission date or if rejected for rework, the date the corrected information was submitted.  Functionality will automatically back date to such date once application has been approved by back office</a:t>
            </a:r>
            <a:endParaRPr lang="en-ZA" dirty="0">
              <a:solidFill>
                <a:schemeClr val="tx1"/>
              </a:solidFill>
            </a:endParaRPr>
          </a:p>
        </p:txBody>
      </p:sp>
      <p:sp>
        <p:nvSpPr>
          <p:cNvPr id="7" name="Rounded Rectangle 6"/>
          <p:cNvSpPr/>
          <p:nvPr/>
        </p:nvSpPr>
        <p:spPr>
          <a:xfrm>
            <a:off x="7280342" y="5377544"/>
            <a:ext cx="3242048" cy="1915885"/>
          </a:xfrm>
          <a:prstGeom prst="roundRect">
            <a:avLst/>
          </a:prstGeom>
          <a:no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ZA" dirty="0" smtClean="0">
                <a:solidFill>
                  <a:schemeClr val="tx1"/>
                </a:solidFill>
              </a:rPr>
              <a:t>Effective date for court order will be the date the court made the order to commence business rescue proceedings</a:t>
            </a:r>
            <a:endParaRPr lang="en-ZA" dirty="0">
              <a:solidFill>
                <a:schemeClr val="tx1"/>
              </a:solidFill>
            </a:endParaRPr>
          </a:p>
        </p:txBody>
      </p:sp>
    </p:spTree>
    <p:extLst>
      <p:ext uri="{BB962C8B-B14F-4D97-AF65-F5344CB8AC3E}">
        <p14:creationId xmlns:p14="http://schemas.microsoft.com/office/powerpoint/2010/main" val="120836496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a:bodyPr>
          <a:lstStyle/>
          <a:p>
            <a:r>
              <a:rPr lang="en-US" dirty="0" smtClean="0"/>
              <a:t>Content of sworn statement</a:t>
            </a:r>
            <a:endParaRPr lang="en-US" dirty="0"/>
          </a:p>
        </p:txBody>
      </p:sp>
      <p:sp>
        <p:nvSpPr>
          <p:cNvPr id="6" name="Rectangle 5"/>
          <p:cNvSpPr/>
          <p:nvPr/>
        </p:nvSpPr>
        <p:spPr>
          <a:xfrm>
            <a:off x="340956" y="1408996"/>
            <a:ext cx="9935158" cy="6998839"/>
          </a:xfrm>
          <a:prstGeom prst="rect">
            <a:avLst/>
          </a:prstGeom>
        </p:spPr>
        <p:txBody>
          <a:bodyPr wrap="square">
            <a:spAutoFit/>
          </a:bodyPr>
          <a:lstStyle/>
          <a:p>
            <a:pPr marL="373315" lvl="1" indent="-373315" algn="just">
              <a:lnSpc>
                <a:spcPct val="80000"/>
              </a:lnSpc>
              <a:buClr>
                <a:srgbClr val="75B56B"/>
              </a:buClr>
              <a:buFont typeface="Arial"/>
              <a:buChar char="•"/>
            </a:pPr>
            <a:r>
              <a:rPr lang="en-US" sz="2200" dirty="0">
                <a:latin typeface="Arial" panose="020B0604020202020204" pitchFamily="34" charset="0"/>
                <a:cs typeface="Arial" panose="020B0604020202020204" pitchFamily="34" charset="0"/>
              </a:rPr>
              <a:t>Full name, surname and ID number of deponent of affidavit / sworn </a:t>
            </a:r>
            <a:r>
              <a:rPr lang="en-US" sz="2200" dirty="0" smtClean="0">
                <a:latin typeface="Arial" panose="020B0604020202020204" pitchFamily="34" charset="0"/>
                <a:cs typeface="Arial" panose="020B0604020202020204" pitchFamily="34" charset="0"/>
              </a:rPr>
              <a:t>statement</a:t>
            </a:r>
            <a:endParaRPr lang="en-US" sz="2200" dirty="0">
              <a:latin typeface="Arial" panose="020B0604020202020204" pitchFamily="34" charset="0"/>
              <a:cs typeface="Arial" panose="020B0604020202020204" pitchFamily="34" charset="0"/>
            </a:endParaRPr>
          </a:p>
          <a:p>
            <a:pPr marL="1390488" lvl="2" indent="-457200" algn="just">
              <a:lnSpc>
                <a:spcPct val="110000"/>
              </a:lnSpc>
              <a:buClr>
                <a:srgbClr val="75B56B"/>
              </a:buClr>
              <a:buFont typeface="Arial" panose="020B0604020202020204" pitchFamily="34" charset="0"/>
              <a:buChar char="•"/>
            </a:pPr>
            <a:r>
              <a:rPr lang="en-US" sz="1800" dirty="0" smtClean="0">
                <a:latin typeface="Arial" panose="020B0604020202020204" pitchFamily="34" charset="0"/>
                <a:cs typeface="Arial" panose="020B0604020202020204" pitchFamily="34" charset="0"/>
              </a:rPr>
              <a:t>Must be active director (if company) or member (if close corporation)</a:t>
            </a:r>
          </a:p>
          <a:p>
            <a:pPr marL="1390488" lvl="2" indent="-457200" algn="just">
              <a:lnSpc>
                <a:spcPct val="110000"/>
              </a:lnSpc>
              <a:buClr>
                <a:srgbClr val="75B56B"/>
              </a:buClr>
              <a:buFont typeface="Arial" panose="020B0604020202020204" pitchFamily="34" charset="0"/>
              <a:buChar char="•"/>
            </a:pPr>
            <a:r>
              <a:rPr lang="en-US" sz="1800" dirty="0" smtClean="0">
                <a:latin typeface="Arial" panose="020B0604020202020204" pitchFamily="34" charset="0"/>
                <a:cs typeface="Arial" panose="020B0604020202020204" pitchFamily="34" charset="0"/>
              </a:rPr>
              <a:t>Identity information will be validated with Department of Home Affairs</a:t>
            </a:r>
            <a:endParaRPr lang="en-US" sz="1800" dirty="0">
              <a:latin typeface="Arial" panose="020B0604020202020204" pitchFamily="34" charset="0"/>
              <a:cs typeface="Arial" panose="020B0604020202020204" pitchFamily="34" charset="0"/>
            </a:endParaRPr>
          </a:p>
          <a:p>
            <a:pPr marL="373315" lvl="1" indent="-373315" algn="just">
              <a:lnSpc>
                <a:spcPct val="80000"/>
              </a:lnSpc>
              <a:buClr>
                <a:srgbClr val="75B56B"/>
              </a:buClr>
              <a:buFont typeface="Arial"/>
              <a:buChar char="•"/>
            </a:pPr>
            <a:r>
              <a:rPr lang="en-US" sz="2200" dirty="0">
                <a:latin typeface="Arial" panose="020B0604020202020204" pitchFamily="34" charset="0"/>
                <a:cs typeface="Arial" panose="020B0604020202020204" pitchFamily="34" charset="0"/>
              </a:rPr>
              <a:t>Reasons for resolution to start business rescue proceedings (e.g. what caused the financial distress – insufficient to state for example “due to cash flow problems</a:t>
            </a:r>
            <a:r>
              <a:rPr lang="en-US" sz="2200" dirty="0" smtClean="0">
                <a:latin typeface="Arial" panose="020B0604020202020204" pitchFamily="34" charset="0"/>
                <a:cs typeface="Arial" panose="020B0604020202020204" pitchFamily="34" charset="0"/>
              </a:rPr>
              <a:t>”)</a:t>
            </a:r>
          </a:p>
          <a:p>
            <a:pPr marL="0" lvl="1" algn="just">
              <a:lnSpc>
                <a:spcPct val="80000"/>
              </a:lnSpc>
              <a:buClr>
                <a:srgbClr val="75B56B"/>
              </a:buClr>
            </a:pPr>
            <a:endParaRPr lang="en-US" sz="2200" dirty="0">
              <a:latin typeface="Arial" panose="020B0604020202020204" pitchFamily="34" charset="0"/>
              <a:cs typeface="Arial" panose="020B0604020202020204" pitchFamily="34" charset="0"/>
            </a:endParaRPr>
          </a:p>
          <a:p>
            <a:pPr marL="373315" lvl="1" indent="-373315" algn="just">
              <a:lnSpc>
                <a:spcPct val="80000"/>
              </a:lnSpc>
              <a:buClr>
                <a:srgbClr val="75B56B"/>
              </a:buClr>
              <a:buFont typeface="Arial"/>
              <a:buChar char="•"/>
            </a:pPr>
            <a:r>
              <a:rPr lang="en-US" sz="2200" dirty="0">
                <a:latin typeface="Arial" panose="020B0604020202020204" pitchFamily="34" charset="0"/>
                <a:cs typeface="Arial" panose="020B0604020202020204" pitchFamily="34" charset="0"/>
              </a:rPr>
              <a:t>How the entity plan to rescue or become a going concern </a:t>
            </a:r>
            <a:r>
              <a:rPr lang="en-US" sz="2200" dirty="0" smtClean="0">
                <a:latin typeface="Arial" panose="020B0604020202020204" pitchFamily="34" charset="0"/>
                <a:cs typeface="Arial" panose="020B0604020202020204" pitchFamily="34" charset="0"/>
              </a:rPr>
              <a:t>again</a:t>
            </a:r>
          </a:p>
          <a:p>
            <a:pPr marL="0" lvl="1" algn="just">
              <a:lnSpc>
                <a:spcPct val="80000"/>
              </a:lnSpc>
              <a:buClr>
                <a:srgbClr val="75B56B"/>
              </a:buClr>
            </a:pPr>
            <a:endParaRPr lang="en-US" sz="2200" dirty="0">
              <a:latin typeface="Arial" panose="020B0604020202020204" pitchFamily="34" charset="0"/>
              <a:cs typeface="Arial" panose="020B0604020202020204" pitchFamily="34" charset="0"/>
            </a:endParaRPr>
          </a:p>
          <a:p>
            <a:pPr marL="373315" lvl="1" indent="-373315" algn="just">
              <a:lnSpc>
                <a:spcPct val="80000"/>
              </a:lnSpc>
              <a:buClr>
                <a:srgbClr val="75B56B"/>
              </a:buClr>
              <a:buFont typeface="Arial"/>
              <a:buChar char="•"/>
            </a:pPr>
            <a:r>
              <a:rPr lang="en-US" sz="2200" dirty="0">
                <a:latin typeface="Arial" panose="020B0604020202020204" pitchFamily="34" charset="0"/>
                <a:cs typeface="Arial" panose="020B0604020202020204" pitchFamily="34" charset="0"/>
              </a:rPr>
              <a:t>All  legal proceedings the entity is involved in as at date of resolution, the nature of such proceedings and the status </a:t>
            </a:r>
            <a:r>
              <a:rPr lang="en-US" sz="2200" dirty="0" smtClean="0">
                <a:latin typeface="Arial" panose="020B0604020202020204" pitchFamily="34" charset="0"/>
                <a:cs typeface="Arial" panose="020B0604020202020204" pitchFamily="34" charset="0"/>
              </a:rPr>
              <a:t>thereof</a:t>
            </a:r>
            <a:endParaRPr lang="en-US" sz="2200" dirty="0">
              <a:latin typeface="Arial" panose="020B0604020202020204" pitchFamily="34" charset="0"/>
              <a:cs typeface="Arial" panose="020B0604020202020204" pitchFamily="34" charset="0"/>
            </a:endParaRPr>
          </a:p>
          <a:p>
            <a:pPr marL="0" lvl="1" algn="just">
              <a:lnSpc>
                <a:spcPct val="80000"/>
              </a:lnSpc>
              <a:buClr>
                <a:srgbClr val="75B56B"/>
              </a:buClr>
            </a:pPr>
            <a:endParaRPr lang="en-US" sz="2200" dirty="0">
              <a:latin typeface="Arial" panose="020B0604020202020204" pitchFamily="34" charset="0"/>
              <a:cs typeface="Arial" panose="020B0604020202020204" pitchFamily="34" charset="0"/>
            </a:endParaRPr>
          </a:p>
          <a:p>
            <a:pPr marL="373315" lvl="1" indent="-373315" algn="just">
              <a:lnSpc>
                <a:spcPct val="80000"/>
              </a:lnSpc>
              <a:buClr>
                <a:srgbClr val="75B56B"/>
              </a:buClr>
              <a:buFont typeface="Arial"/>
              <a:buChar char="•"/>
            </a:pPr>
            <a:r>
              <a:rPr lang="en-US" sz="2200" dirty="0">
                <a:latin typeface="Arial" panose="020B0604020202020204" pitchFamily="34" charset="0"/>
                <a:cs typeface="Arial" panose="020B0604020202020204" pitchFamily="34" charset="0"/>
              </a:rPr>
              <a:t>Must be deposed and commissioned by Commissioner of Oaths</a:t>
            </a:r>
          </a:p>
          <a:p>
            <a:pPr>
              <a:lnSpc>
                <a:spcPct val="110000"/>
              </a:lnSpc>
            </a:pPr>
            <a:endParaRPr lang="en-US" sz="1800" u="sng" dirty="0" smtClean="0">
              <a:solidFill>
                <a:srgbClr val="262626"/>
              </a:solidFill>
              <a:latin typeface="Arial"/>
              <a:cs typeface="Arial"/>
            </a:endParaRPr>
          </a:p>
          <a:p>
            <a:pPr algn="ctr">
              <a:lnSpc>
                <a:spcPct val="110000"/>
              </a:lnSpc>
            </a:pPr>
            <a:r>
              <a:rPr lang="en-US" sz="1800" dirty="0" smtClean="0">
                <a:ln>
                  <a:solidFill>
                    <a:srgbClr val="FF0000"/>
                  </a:solidFill>
                </a:ln>
                <a:solidFill>
                  <a:srgbClr val="262626"/>
                </a:solidFill>
                <a:latin typeface="Arial"/>
                <a:cs typeface="Arial"/>
              </a:rPr>
              <a:t>An entity may not resolve to begin business rescue proceedings if liquidation proceedings have been initiated by or against the company – this information must also be declared</a:t>
            </a:r>
          </a:p>
          <a:p>
            <a:pPr algn="ctr">
              <a:lnSpc>
                <a:spcPct val="110000"/>
              </a:lnSpc>
            </a:pPr>
            <a:r>
              <a:rPr lang="en-US" sz="1800" dirty="0" smtClean="0">
                <a:ln>
                  <a:solidFill>
                    <a:srgbClr val="FF0000"/>
                  </a:solidFill>
                </a:ln>
                <a:solidFill>
                  <a:srgbClr val="262626"/>
                </a:solidFill>
                <a:latin typeface="Arial"/>
                <a:cs typeface="Arial"/>
              </a:rPr>
              <a:t>(Section 129(2)(a) of the Companies Act, 2008)</a:t>
            </a:r>
          </a:p>
          <a:p>
            <a:pPr algn="ctr">
              <a:lnSpc>
                <a:spcPct val="110000"/>
              </a:lnSpc>
            </a:pPr>
            <a:r>
              <a:rPr lang="en-US" sz="1800" dirty="0">
                <a:ln>
                  <a:solidFill>
                    <a:srgbClr val="FF0000"/>
                  </a:solidFill>
                </a:ln>
                <a:solidFill>
                  <a:srgbClr val="262626"/>
                </a:solidFill>
                <a:latin typeface="Arial"/>
                <a:cs typeface="Arial"/>
              </a:rPr>
              <a:t>I</a:t>
            </a:r>
            <a:r>
              <a:rPr lang="en-US" sz="1800" dirty="0" smtClean="0">
                <a:ln>
                  <a:solidFill>
                    <a:srgbClr val="FF0000"/>
                  </a:solidFill>
                </a:ln>
                <a:solidFill>
                  <a:srgbClr val="262626"/>
                </a:solidFill>
                <a:latin typeface="Arial"/>
                <a:cs typeface="Arial"/>
              </a:rPr>
              <a:t>f liquidation proceedings have commenced, a court order commencing business rescue is required and must be submitted via New E-Services functionality</a:t>
            </a:r>
            <a:endParaRPr lang="en-US" sz="1800" dirty="0">
              <a:ln>
                <a:solidFill>
                  <a:srgbClr val="FF0000"/>
                </a:solidFill>
              </a:ln>
              <a:solidFill>
                <a:srgbClr val="262626"/>
              </a:solidFill>
              <a:latin typeface="Arial"/>
              <a:cs typeface="Arial"/>
            </a:endParaRPr>
          </a:p>
          <a:p>
            <a:pPr>
              <a:lnSpc>
                <a:spcPct val="110000"/>
              </a:lnSpc>
            </a:pPr>
            <a:endParaRPr lang="en-US" sz="1800" dirty="0" smtClean="0">
              <a:solidFill>
                <a:srgbClr val="262626"/>
              </a:solidFill>
              <a:latin typeface="Arial"/>
              <a:cs typeface="Arial"/>
            </a:endParaRPr>
          </a:p>
          <a:p>
            <a:pPr>
              <a:lnSpc>
                <a:spcPct val="110000"/>
              </a:lnSpc>
            </a:pPr>
            <a:endParaRPr lang="en-US" sz="1800" dirty="0">
              <a:solidFill>
                <a:srgbClr val="262626"/>
              </a:solidFill>
              <a:latin typeface="Arial"/>
              <a:cs typeface="Arial"/>
            </a:endParaRPr>
          </a:p>
          <a:p>
            <a:pPr>
              <a:lnSpc>
                <a:spcPct val="110000"/>
              </a:lnSpc>
            </a:pPr>
            <a:endParaRPr lang="en-ZA" sz="1800" dirty="0">
              <a:solidFill>
                <a:srgbClr val="262626"/>
              </a:solidFill>
              <a:latin typeface="Arial"/>
              <a:cs typeface="Arial"/>
            </a:endParaRPr>
          </a:p>
          <a:p>
            <a:pPr algn="ctr">
              <a:lnSpc>
                <a:spcPct val="110000"/>
              </a:lnSpc>
            </a:pPr>
            <a:endParaRPr lang="en-US" sz="1800" dirty="0">
              <a:solidFill>
                <a:srgbClr val="262626"/>
              </a:solidFill>
              <a:latin typeface="Arial"/>
              <a:cs typeface="Arial"/>
            </a:endParaRPr>
          </a:p>
        </p:txBody>
      </p:sp>
    </p:spTree>
    <p:extLst>
      <p:ext uri="{BB962C8B-B14F-4D97-AF65-F5344CB8AC3E}">
        <p14:creationId xmlns:p14="http://schemas.microsoft.com/office/powerpoint/2010/main" val="3409998973"/>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a:bodyPr>
          <a:lstStyle/>
          <a:p>
            <a:r>
              <a:rPr lang="en-US" dirty="0" smtClean="0"/>
              <a:t>Content of resolution</a:t>
            </a:r>
            <a:endParaRPr lang="en-US" dirty="0"/>
          </a:p>
        </p:txBody>
      </p:sp>
      <p:sp>
        <p:nvSpPr>
          <p:cNvPr id="6" name="Rectangle 5"/>
          <p:cNvSpPr/>
          <p:nvPr/>
        </p:nvSpPr>
        <p:spPr>
          <a:xfrm>
            <a:off x="340956" y="1213053"/>
            <a:ext cx="9935158" cy="6287875"/>
          </a:xfrm>
          <a:prstGeom prst="rect">
            <a:avLst/>
          </a:prstGeom>
        </p:spPr>
        <p:txBody>
          <a:bodyPr wrap="square">
            <a:spAutoFit/>
          </a:bodyPr>
          <a:lstStyle/>
          <a:p>
            <a:pPr>
              <a:lnSpc>
                <a:spcPct val="110000"/>
              </a:lnSpc>
            </a:pPr>
            <a:endParaRPr lang="en-US" sz="1800" dirty="0">
              <a:solidFill>
                <a:srgbClr val="262626"/>
              </a:solidFill>
              <a:latin typeface="Arial"/>
              <a:cs typeface="Arial"/>
            </a:endParaRPr>
          </a:p>
          <a:p>
            <a:pPr marL="373315" lvl="1" indent="-373315" algn="just">
              <a:lnSpc>
                <a:spcPct val="80000"/>
              </a:lnSpc>
              <a:buClr>
                <a:srgbClr val="75B56B"/>
              </a:buClr>
              <a:buFont typeface="Arial"/>
              <a:buChar char="•"/>
            </a:pPr>
            <a:r>
              <a:rPr lang="en-US" sz="2200" dirty="0">
                <a:latin typeface="Arial" panose="020B0604020202020204" pitchFamily="34" charset="0"/>
                <a:cs typeface="Arial" panose="020B0604020202020204" pitchFamily="34" charset="0"/>
              </a:rPr>
              <a:t>Full name and registration number of </a:t>
            </a:r>
            <a:r>
              <a:rPr lang="en-US" sz="2200" dirty="0" smtClean="0">
                <a:latin typeface="Arial" panose="020B0604020202020204" pitchFamily="34" charset="0"/>
                <a:cs typeface="Arial" panose="020B0604020202020204" pitchFamily="34" charset="0"/>
              </a:rPr>
              <a:t>entity</a:t>
            </a:r>
          </a:p>
          <a:p>
            <a:pPr marL="0" lvl="1" algn="just">
              <a:lnSpc>
                <a:spcPct val="80000"/>
              </a:lnSpc>
              <a:buClr>
                <a:srgbClr val="75B56B"/>
              </a:buClr>
            </a:pPr>
            <a:endParaRPr lang="en-US" sz="2200" dirty="0">
              <a:latin typeface="Arial" panose="020B0604020202020204" pitchFamily="34" charset="0"/>
              <a:cs typeface="Arial" panose="020B0604020202020204" pitchFamily="34" charset="0"/>
            </a:endParaRPr>
          </a:p>
          <a:p>
            <a:pPr marL="373315" lvl="1" indent="-373315" algn="just">
              <a:lnSpc>
                <a:spcPct val="80000"/>
              </a:lnSpc>
              <a:buClr>
                <a:srgbClr val="75B56B"/>
              </a:buClr>
              <a:buFont typeface="Arial"/>
              <a:buChar char="•"/>
            </a:pPr>
            <a:r>
              <a:rPr lang="en-US" sz="2200" dirty="0">
                <a:latin typeface="Arial" panose="020B0604020202020204" pitchFamily="34" charset="0"/>
                <a:cs typeface="Arial" panose="020B0604020202020204" pitchFamily="34" charset="0"/>
              </a:rPr>
              <a:t>Date the resolution </a:t>
            </a:r>
            <a:r>
              <a:rPr lang="en-US" sz="2200" dirty="0" smtClean="0">
                <a:latin typeface="Arial" panose="020B0604020202020204" pitchFamily="34" charset="0"/>
                <a:cs typeface="Arial" panose="020B0604020202020204" pitchFamily="34" charset="0"/>
              </a:rPr>
              <a:t>occurred</a:t>
            </a:r>
          </a:p>
          <a:p>
            <a:pPr marL="0" lvl="1" algn="just">
              <a:lnSpc>
                <a:spcPct val="80000"/>
              </a:lnSpc>
              <a:buClr>
                <a:srgbClr val="75B56B"/>
              </a:buClr>
            </a:pPr>
            <a:endParaRPr lang="en-US" sz="2200" dirty="0">
              <a:latin typeface="Arial" panose="020B0604020202020204" pitchFamily="34" charset="0"/>
              <a:cs typeface="Arial" panose="020B0604020202020204" pitchFamily="34" charset="0"/>
            </a:endParaRPr>
          </a:p>
          <a:p>
            <a:pPr marL="373315" lvl="1" indent="-373315" algn="just">
              <a:lnSpc>
                <a:spcPct val="80000"/>
              </a:lnSpc>
              <a:buClr>
                <a:srgbClr val="75B56B"/>
              </a:buClr>
              <a:buFont typeface="Arial"/>
              <a:buChar char="•"/>
            </a:pPr>
            <a:r>
              <a:rPr lang="en-US" sz="2200" dirty="0">
                <a:latin typeface="Arial" panose="020B0604020202020204" pitchFamily="34" charset="0"/>
                <a:cs typeface="Arial" panose="020B0604020202020204" pitchFamily="34" charset="0"/>
              </a:rPr>
              <a:t>Place resolution took </a:t>
            </a:r>
            <a:r>
              <a:rPr lang="en-US" sz="2200" dirty="0" smtClean="0">
                <a:latin typeface="Arial" panose="020B0604020202020204" pitchFamily="34" charset="0"/>
                <a:cs typeface="Arial" panose="020B0604020202020204" pitchFamily="34" charset="0"/>
              </a:rPr>
              <a:t>place</a:t>
            </a:r>
          </a:p>
          <a:p>
            <a:pPr marL="0" lvl="1" algn="just">
              <a:lnSpc>
                <a:spcPct val="80000"/>
              </a:lnSpc>
              <a:buClr>
                <a:srgbClr val="75B56B"/>
              </a:buClr>
            </a:pPr>
            <a:endParaRPr lang="en-US" sz="2200" dirty="0">
              <a:latin typeface="Arial" panose="020B0604020202020204" pitchFamily="34" charset="0"/>
              <a:cs typeface="Arial" panose="020B0604020202020204" pitchFamily="34" charset="0"/>
            </a:endParaRPr>
          </a:p>
          <a:p>
            <a:pPr marL="373315" lvl="1" indent="-373315" algn="just">
              <a:lnSpc>
                <a:spcPct val="80000"/>
              </a:lnSpc>
              <a:buClr>
                <a:srgbClr val="75B56B"/>
              </a:buClr>
              <a:buFont typeface="Arial"/>
              <a:buChar char="•"/>
            </a:pPr>
            <a:r>
              <a:rPr lang="en-US" sz="2200" dirty="0">
                <a:latin typeface="Arial" panose="020B0604020202020204" pitchFamily="34" charset="0"/>
                <a:cs typeface="Arial" panose="020B0604020202020204" pitchFamily="34" charset="0"/>
              </a:rPr>
              <a:t>Phrases:-	</a:t>
            </a:r>
          </a:p>
          <a:p>
            <a:pPr marL="1390488" lvl="2" indent="-457200" algn="just">
              <a:lnSpc>
                <a:spcPct val="110000"/>
              </a:lnSpc>
              <a:buClr>
                <a:srgbClr val="75B56B"/>
              </a:buClr>
              <a:buFont typeface="Arial" panose="020B0604020202020204" pitchFamily="34" charset="0"/>
              <a:buChar char="•"/>
            </a:pPr>
            <a:r>
              <a:rPr lang="en-US" sz="1800" dirty="0" smtClean="0">
                <a:latin typeface="Arial" panose="020B0604020202020204" pitchFamily="34" charset="0"/>
                <a:cs typeface="Arial" panose="020B0604020202020204" pitchFamily="34" charset="0"/>
              </a:rPr>
              <a:t>Financially distressed; and</a:t>
            </a:r>
          </a:p>
          <a:p>
            <a:pPr marL="1390488" lvl="2" indent="-457200" algn="just">
              <a:lnSpc>
                <a:spcPct val="110000"/>
              </a:lnSpc>
              <a:buClr>
                <a:srgbClr val="75B56B"/>
              </a:buClr>
              <a:buFont typeface="Arial" panose="020B0604020202020204" pitchFamily="34" charset="0"/>
              <a:buChar char="•"/>
            </a:pPr>
            <a:r>
              <a:rPr lang="en-US" sz="1800" dirty="0" smtClean="0">
                <a:latin typeface="Arial" panose="020B0604020202020204" pitchFamily="34" charset="0"/>
                <a:cs typeface="Arial" panose="020B0604020202020204" pitchFamily="34" charset="0"/>
              </a:rPr>
              <a:t>Reasonable prospect to rescue</a:t>
            </a:r>
          </a:p>
          <a:p>
            <a:pPr marL="373315" lvl="1" indent="-373315" algn="just">
              <a:lnSpc>
                <a:spcPct val="80000"/>
              </a:lnSpc>
              <a:buClr>
                <a:srgbClr val="75B56B"/>
              </a:buClr>
              <a:buFont typeface="Arial"/>
              <a:buChar char="•"/>
            </a:pPr>
            <a:r>
              <a:rPr lang="en-US" sz="2200" dirty="0">
                <a:latin typeface="Arial" panose="020B0604020202020204" pitchFamily="34" charset="0"/>
                <a:cs typeface="Arial" panose="020B0604020202020204" pitchFamily="34" charset="0"/>
              </a:rPr>
              <a:t>Majority (50% plus 1 or if higher resolution threshold is applicable in terms of MOI) of active directors (if company) or members (if close corporation) must resolve to commence business </a:t>
            </a:r>
            <a:r>
              <a:rPr lang="en-US" sz="2200" dirty="0" smtClean="0">
                <a:latin typeface="Arial" panose="020B0604020202020204" pitchFamily="34" charset="0"/>
                <a:cs typeface="Arial" panose="020B0604020202020204" pitchFamily="34" charset="0"/>
              </a:rPr>
              <a:t>rescue</a:t>
            </a:r>
          </a:p>
          <a:p>
            <a:pPr marL="0" lvl="1" algn="just">
              <a:lnSpc>
                <a:spcPct val="80000"/>
              </a:lnSpc>
              <a:buClr>
                <a:srgbClr val="75B56B"/>
              </a:buClr>
            </a:pPr>
            <a:endParaRPr lang="en-US" sz="2200" dirty="0">
              <a:latin typeface="Arial" panose="020B0604020202020204" pitchFamily="34" charset="0"/>
              <a:cs typeface="Arial" panose="020B0604020202020204" pitchFamily="34" charset="0"/>
            </a:endParaRPr>
          </a:p>
          <a:p>
            <a:pPr marL="373315" lvl="1" indent="-373315" algn="just">
              <a:lnSpc>
                <a:spcPct val="80000"/>
              </a:lnSpc>
              <a:buClr>
                <a:srgbClr val="75B56B"/>
              </a:buClr>
              <a:buFont typeface="Arial"/>
              <a:buChar char="•"/>
            </a:pPr>
            <a:r>
              <a:rPr lang="en-US" sz="2200" dirty="0">
                <a:latin typeface="Arial" panose="020B0604020202020204" pitchFamily="34" charset="0"/>
                <a:cs typeface="Arial" panose="020B0604020202020204" pitchFamily="34" charset="0"/>
              </a:rPr>
              <a:t>Cannot be shareholders </a:t>
            </a:r>
            <a:r>
              <a:rPr lang="en-US" sz="2200" dirty="0" smtClean="0">
                <a:latin typeface="Arial" panose="020B0604020202020204" pitchFamily="34" charset="0"/>
                <a:cs typeface="Arial" panose="020B0604020202020204" pitchFamily="34" charset="0"/>
              </a:rPr>
              <a:t>resolution</a:t>
            </a:r>
          </a:p>
          <a:p>
            <a:pPr marL="0" lvl="1" algn="just">
              <a:lnSpc>
                <a:spcPct val="80000"/>
              </a:lnSpc>
              <a:buClr>
                <a:srgbClr val="75B56B"/>
              </a:buClr>
            </a:pPr>
            <a:endParaRPr lang="en-US" sz="2200" dirty="0">
              <a:latin typeface="Arial" panose="020B0604020202020204" pitchFamily="34" charset="0"/>
              <a:cs typeface="Arial" panose="020B0604020202020204" pitchFamily="34" charset="0"/>
            </a:endParaRPr>
          </a:p>
          <a:p>
            <a:pPr marL="373315" lvl="1" indent="-373315" algn="just">
              <a:lnSpc>
                <a:spcPct val="80000"/>
              </a:lnSpc>
              <a:buClr>
                <a:srgbClr val="75B56B"/>
              </a:buClr>
              <a:buFont typeface="Arial"/>
              <a:buChar char="•"/>
            </a:pPr>
            <a:r>
              <a:rPr lang="en-US" sz="2200" dirty="0">
                <a:latin typeface="Arial" panose="020B0604020202020204" pitchFamily="34" charset="0"/>
                <a:cs typeface="Arial" panose="020B0604020202020204" pitchFamily="34" charset="0"/>
              </a:rPr>
              <a:t>Must be signed by majority of active directors or members</a:t>
            </a:r>
          </a:p>
          <a:p>
            <a:pPr marL="1219038" lvl="2" indent="-285750" algn="just">
              <a:lnSpc>
                <a:spcPct val="110000"/>
              </a:lnSpc>
              <a:buClr>
                <a:srgbClr val="75B56B"/>
              </a:buClr>
              <a:buFont typeface="Arial" panose="020B0604020202020204" pitchFamily="34" charset="0"/>
              <a:buChar char="•"/>
            </a:pPr>
            <a:r>
              <a:rPr lang="en-US" sz="1800" dirty="0" smtClean="0">
                <a:latin typeface="Arial" panose="020B0604020202020204" pitchFamily="34" charset="0"/>
                <a:cs typeface="Arial" panose="020B0604020202020204" pitchFamily="34" charset="0"/>
              </a:rPr>
              <a:t>ALTERNATIVELY signed by Chairperson of the meeting but resolution must clearly indicate that</a:t>
            </a:r>
          </a:p>
          <a:p>
            <a:pPr marL="1219038" lvl="2" indent="-285750" algn="just">
              <a:lnSpc>
                <a:spcPct val="110000"/>
              </a:lnSpc>
              <a:buClr>
                <a:srgbClr val="75B56B"/>
              </a:buClr>
              <a:buFont typeface="Arial" panose="020B0604020202020204" pitchFamily="34" charset="0"/>
              <a:buChar char="•"/>
            </a:pPr>
            <a:endParaRPr lang="en-US" sz="1800" dirty="0">
              <a:latin typeface="Arial" panose="020B0604020202020204" pitchFamily="34" charset="0"/>
              <a:cs typeface="Arial" panose="020B0604020202020204" pitchFamily="34" charset="0"/>
            </a:endParaRPr>
          </a:p>
          <a:p>
            <a:pPr marL="373315" lvl="1" indent="-373315" algn="just">
              <a:lnSpc>
                <a:spcPct val="80000"/>
              </a:lnSpc>
              <a:buClr>
                <a:srgbClr val="75B56B"/>
              </a:buClr>
              <a:buFont typeface="Arial"/>
              <a:buChar char="•"/>
            </a:pPr>
            <a:r>
              <a:rPr lang="en-US" sz="2200" dirty="0">
                <a:latin typeface="Arial" panose="020B0604020202020204" pitchFamily="34" charset="0"/>
                <a:cs typeface="Arial" panose="020B0604020202020204" pitchFamily="34" charset="0"/>
              </a:rPr>
              <a:t>Resolution can be done physically or by electronic means (e.g. round robin)</a:t>
            </a:r>
          </a:p>
          <a:p>
            <a:pPr algn="ctr">
              <a:lnSpc>
                <a:spcPct val="110000"/>
              </a:lnSpc>
            </a:pPr>
            <a:endParaRPr lang="en-US" sz="1800" dirty="0">
              <a:solidFill>
                <a:srgbClr val="262626"/>
              </a:solidFill>
              <a:latin typeface="Arial"/>
              <a:cs typeface="Arial"/>
            </a:endParaRPr>
          </a:p>
        </p:txBody>
      </p:sp>
    </p:spTree>
    <p:extLst>
      <p:ext uri="{BB962C8B-B14F-4D97-AF65-F5344CB8AC3E}">
        <p14:creationId xmlns:p14="http://schemas.microsoft.com/office/powerpoint/2010/main" val="1003501977"/>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ZA" dirty="0" smtClean="0"/>
              <a:t>Conditions for court order</a:t>
            </a:r>
            <a:endParaRPr lang="en-ZA" dirty="0"/>
          </a:p>
        </p:txBody>
      </p:sp>
      <p:sp>
        <p:nvSpPr>
          <p:cNvPr id="3" name="Content Placeholder 2"/>
          <p:cNvSpPr>
            <a:spLocks noGrp="1"/>
          </p:cNvSpPr>
          <p:nvPr>
            <p:ph idx="1"/>
          </p:nvPr>
        </p:nvSpPr>
        <p:spPr>
          <a:xfrm>
            <a:off x="534432" y="3283905"/>
            <a:ext cx="9619774" cy="2007233"/>
          </a:xfrm>
        </p:spPr>
        <p:txBody>
          <a:bodyPr>
            <a:noAutofit/>
          </a:bodyPr>
          <a:lstStyle/>
          <a:p>
            <a:pPr marL="892735" lvl="1" indent="-457200" algn="just">
              <a:lnSpc>
                <a:spcPct val="110000"/>
              </a:lnSpc>
              <a:spcBef>
                <a:spcPts val="0"/>
              </a:spcBef>
              <a:buFont typeface="Arial" panose="020B0604020202020204" pitchFamily="34" charset="0"/>
              <a:buChar char="•"/>
            </a:pPr>
            <a:r>
              <a:rPr lang="en-US" sz="2400" dirty="0">
                <a:latin typeface="Arial" panose="020B0604020202020204" pitchFamily="34" charset="0"/>
                <a:cs typeface="Arial" panose="020B0604020202020204" pitchFamily="34" charset="0"/>
              </a:rPr>
              <a:t>Resolution may not be adopted if liquidation proceedings have been initiated by or against the company</a:t>
            </a:r>
          </a:p>
          <a:p>
            <a:pPr marL="892735" lvl="1" indent="-457200" algn="just">
              <a:lnSpc>
                <a:spcPct val="110000"/>
              </a:lnSpc>
              <a:spcBef>
                <a:spcPts val="0"/>
              </a:spcBef>
              <a:buFont typeface="Arial" panose="020B0604020202020204" pitchFamily="34" charset="0"/>
              <a:buChar char="•"/>
            </a:pPr>
            <a:r>
              <a:rPr lang="en-US" sz="2400" dirty="0">
                <a:latin typeface="Arial" panose="020B0604020202020204" pitchFamily="34" charset="0"/>
                <a:cs typeface="Arial" panose="020B0604020202020204" pitchFamily="34" charset="0"/>
              </a:rPr>
              <a:t>Thus no application should have been made to a court for the liquidation of the company</a:t>
            </a:r>
          </a:p>
          <a:p>
            <a:pPr marL="892735" lvl="1" indent="-457200" algn="just">
              <a:lnSpc>
                <a:spcPct val="110000"/>
              </a:lnSpc>
              <a:spcBef>
                <a:spcPts val="0"/>
              </a:spcBef>
              <a:buFont typeface="Arial" panose="020B0604020202020204" pitchFamily="34" charset="0"/>
              <a:buChar char="•"/>
            </a:pPr>
            <a:r>
              <a:rPr lang="en-US" sz="2400" dirty="0">
                <a:latin typeface="Arial" panose="020B0604020202020204" pitchFamily="34" charset="0"/>
                <a:cs typeface="Arial" panose="020B0604020202020204" pitchFamily="34" charset="0"/>
              </a:rPr>
              <a:t>If so, resolution is void </a:t>
            </a:r>
            <a:r>
              <a:rPr lang="en-US" sz="2400" i="1" dirty="0">
                <a:latin typeface="Arial" panose="020B0604020202020204" pitchFamily="34" charset="0"/>
                <a:cs typeface="Arial" panose="020B0604020202020204" pitchFamily="34" charset="0"/>
              </a:rPr>
              <a:t>ab initio</a:t>
            </a:r>
          </a:p>
        </p:txBody>
      </p:sp>
    </p:spTree>
    <p:extLst>
      <p:ext uri="{BB962C8B-B14F-4D97-AF65-F5344CB8AC3E}">
        <p14:creationId xmlns:p14="http://schemas.microsoft.com/office/powerpoint/2010/main" val="262634486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a:bodyPr>
          <a:lstStyle/>
          <a:p>
            <a:r>
              <a:rPr lang="en-US" dirty="0" smtClean="0"/>
              <a:t>Business rescue – effect </a:t>
            </a:r>
            <a:endParaRPr lang="en-US" dirty="0"/>
          </a:p>
        </p:txBody>
      </p:sp>
      <p:sp>
        <p:nvSpPr>
          <p:cNvPr id="6" name="Rectangle 5"/>
          <p:cNvSpPr/>
          <p:nvPr/>
        </p:nvSpPr>
        <p:spPr>
          <a:xfrm>
            <a:off x="340956" y="1799771"/>
            <a:ext cx="9935158" cy="5272213"/>
          </a:xfrm>
          <a:prstGeom prst="rect">
            <a:avLst/>
          </a:prstGeom>
        </p:spPr>
        <p:txBody>
          <a:bodyPr wrap="square">
            <a:spAutoFit/>
          </a:bodyPr>
          <a:lstStyle/>
          <a:p>
            <a:pPr marL="892735" lvl="1" indent="-457200" algn="just">
              <a:lnSpc>
                <a:spcPct val="110000"/>
              </a:lnSpc>
              <a:buClr>
                <a:srgbClr val="75B56B"/>
              </a:buClr>
              <a:buFont typeface="Arial" panose="020B0604020202020204" pitchFamily="34" charset="0"/>
              <a:buChar char="•"/>
            </a:pPr>
            <a:r>
              <a:rPr lang="en-US" sz="2400" dirty="0">
                <a:latin typeface="Arial" panose="020B0604020202020204" pitchFamily="34" charset="0"/>
                <a:cs typeface="Arial" panose="020B0604020202020204" pitchFamily="34" charset="0"/>
              </a:rPr>
              <a:t>General moratorium on legal proceedings against the entity, including enforcement action  - </a:t>
            </a:r>
            <a:r>
              <a:rPr lang="en-US" sz="2400" b="1" dirty="0">
                <a:solidFill>
                  <a:schemeClr val="tx2">
                    <a:lumMod val="40000"/>
                    <a:lumOff val="60000"/>
                  </a:schemeClr>
                </a:solidFill>
                <a:latin typeface="Arial"/>
                <a:cs typeface="Arial"/>
              </a:rPr>
              <a:t>section 133; </a:t>
            </a:r>
          </a:p>
          <a:p>
            <a:pPr marL="892735" lvl="1" indent="-457200" algn="just">
              <a:lnSpc>
                <a:spcPct val="110000"/>
              </a:lnSpc>
              <a:buClr>
                <a:srgbClr val="75B56B"/>
              </a:buClr>
              <a:buFont typeface="Arial" panose="020B0604020202020204" pitchFamily="34" charset="0"/>
              <a:buChar char="•"/>
            </a:pPr>
            <a:r>
              <a:rPr lang="en-US" sz="2400" dirty="0">
                <a:latin typeface="Arial" panose="020B0604020202020204" pitchFamily="34" charset="0"/>
                <a:cs typeface="Arial" panose="020B0604020202020204" pitchFamily="34" charset="0"/>
              </a:rPr>
              <a:t>Protection of property rights - </a:t>
            </a:r>
            <a:r>
              <a:rPr lang="en-US" sz="2400" b="1" dirty="0">
                <a:solidFill>
                  <a:schemeClr val="tx2">
                    <a:lumMod val="40000"/>
                    <a:lumOff val="60000"/>
                  </a:schemeClr>
                </a:solidFill>
                <a:latin typeface="Arial"/>
                <a:cs typeface="Arial"/>
              </a:rPr>
              <a:t>section 134;</a:t>
            </a:r>
          </a:p>
          <a:p>
            <a:pPr marL="892735" lvl="1" indent="-457200" algn="just">
              <a:lnSpc>
                <a:spcPct val="110000"/>
              </a:lnSpc>
              <a:buClr>
                <a:srgbClr val="75B56B"/>
              </a:buClr>
              <a:buFont typeface="Arial" panose="020B0604020202020204" pitchFamily="34" charset="0"/>
              <a:buChar char="•"/>
            </a:pPr>
            <a:r>
              <a:rPr lang="en-US" sz="2400" dirty="0">
                <a:latin typeface="Arial" panose="020B0604020202020204" pitchFamily="34" charset="0"/>
                <a:cs typeface="Arial" panose="020B0604020202020204" pitchFamily="34" charset="0"/>
              </a:rPr>
              <a:t>Employees of entity at the time of BR continue to be so employed with exceptions – </a:t>
            </a:r>
            <a:r>
              <a:rPr lang="en-US" sz="2400" b="1" dirty="0">
                <a:solidFill>
                  <a:schemeClr val="tx2">
                    <a:lumMod val="40000"/>
                    <a:lumOff val="60000"/>
                  </a:schemeClr>
                </a:solidFill>
                <a:latin typeface="Arial"/>
                <a:cs typeface="Arial"/>
              </a:rPr>
              <a:t>section 136(1);</a:t>
            </a:r>
          </a:p>
          <a:p>
            <a:pPr marL="892735" lvl="1" indent="-457200" algn="just">
              <a:lnSpc>
                <a:spcPct val="110000"/>
              </a:lnSpc>
              <a:buClr>
                <a:srgbClr val="75B56B"/>
              </a:buClr>
              <a:buFont typeface="Arial" panose="020B0604020202020204" pitchFamily="34" charset="0"/>
              <a:buChar char="•"/>
            </a:pPr>
            <a:r>
              <a:rPr lang="en-US" sz="2400" dirty="0">
                <a:latin typeface="Arial" panose="020B0604020202020204" pitchFamily="34" charset="0"/>
                <a:cs typeface="Arial" panose="020B0604020202020204" pitchFamily="34" charset="0"/>
              </a:rPr>
              <a:t>BRP may suspend any obligation of the entity for the duration of the BR with exceptions – </a:t>
            </a:r>
            <a:r>
              <a:rPr lang="en-US" sz="2400" b="1" dirty="0">
                <a:solidFill>
                  <a:schemeClr val="tx2">
                    <a:lumMod val="40000"/>
                    <a:lumOff val="60000"/>
                  </a:schemeClr>
                </a:solidFill>
                <a:latin typeface="Arial"/>
                <a:cs typeface="Arial"/>
              </a:rPr>
              <a:t>section 136(2) &amp; (2A);</a:t>
            </a:r>
          </a:p>
          <a:p>
            <a:pPr marL="892735" lvl="1" indent="-457200" algn="just">
              <a:lnSpc>
                <a:spcPct val="110000"/>
              </a:lnSpc>
              <a:buClr>
                <a:srgbClr val="75B56B"/>
              </a:buClr>
              <a:buFont typeface="Arial" panose="020B0604020202020204" pitchFamily="34" charset="0"/>
              <a:buChar char="•"/>
            </a:pPr>
            <a:r>
              <a:rPr lang="en-US" sz="2400" dirty="0">
                <a:latin typeface="Arial" panose="020B0604020202020204" pitchFamily="34" charset="0"/>
                <a:cs typeface="Arial" panose="020B0604020202020204" pitchFamily="34" charset="0"/>
              </a:rPr>
              <a:t>Effect </a:t>
            </a:r>
            <a:r>
              <a:rPr lang="en-US" sz="2400" dirty="0" smtClean="0">
                <a:solidFill>
                  <a:srgbClr val="262626"/>
                </a:solidFill>
                <a:latin typeface="Arial"/>
                <a:cs typeface="Arial"/>
              </a:rPr>
              <a:t>on shareholders and directors – </a:t>
            </a:r>
            <a:r>
              <a:rPr lang="en-US" sz="2400" b="1" dirty="0" smtClean="0">
                <a:solidFill>
                  <a:schemeClr val="tx2">
                    <a:lumMod val="40000"/>
                    <a:lumOff val="60000"/>
                  </a:schemeClr>
                </a:solidFill>
                <a:latin typeface="Arial"/>
                <a:cs typeface="Arial"/>
              </a:rPr>
              <a:t>section 137</a:t>
            </a:r>
          </a:p>
          <a:p>
            <a:pPr marL="1281257" lvl="2" indent="-285750">
              <a:lnSpc>
                <a:spcPct val="110000"/>
              </a:lnSpc>
              <a:buFont typeface="Arial" panose="020B0604020202020204" pitchFamily="34" charset="0"/>
              <a:buChar char="•"/>
            </a:pPr>
            <a:r>
              <a:rPr lang="en-US" sz="2400" b="1" dirty="0" smtClean="0">
                <a:solidFill>
                  <a:schemeClr val="tx2">
                    <a:lumMod val="40000"/>
                    <a:lumOff val="60000"/>
                  </a:schemeClr>
                </a:solidFill>
                <a:latin typeface="Arial"/>
                <a:cs typeface="Arial"/>
              </a:rPr>
              <a:t>Alteration in the status of issued securities is invalid (with exceptions);</a:t>
            </a:r>
          </a:p>
          <a:p>
            <a:pPr marL="1281257" lvl="2" indent="-285750">
              <a:lnSpc>
                <a:spcPct val="110000"/>
              </a:lnSpc>
              <a:buFont typeface="Arial" panose="020B0604020202020204" pitchFamily="34" charset="0"/>
              <a:buChar char="•"/>
            </a:pPr>
            <a:r>
              <a:rPr lang="en-US" sz="2400" b="1" dirty="0" smtClean="0">
                <a:solidFill>
                  <a:schemeClr val="tx2">
                    <a:lumMod val="40000"/>
                    <a:lumOff val="60000"/>
                  </a:schemeClr>
                </a:solidFill>
                <a:latin typeface="Arial"/>
                <a:cs typeface="Arial"/>
              </a:rPr>
              <a:t>Each director must continue to function as director </a:t>
            </a:r>
            <a:r>
              <a:rPr lang="en-US" sz="2400" b="1" u="sng" dirty="0" smtClean="0">
                <a:solidFill>
                  <a:schemeClr val="tx2">
                    <a:lumMod val="40000"/>
                    <a:lumOff val="60000"/>
                  </a:schemeClr>
                </a:solidFill>
                <a:latin typeface="Arial"/>
                <a:cs typeface="Arial"/>
              </a:rPr>
              <a:t>subject to the authority of the BRP.  </a:t>
            </a:r>
          </a:p>
          <a:p>
            <a:pPr>
              <a:lnSpc>
                <a:spcPct val="110000"/>
              </a:lnSpc>
            </a:pPr>
            <a:endParaRPr lang="en-US" sz="1800" i="1" dirty="0" smtClean="0">
              <a:solidFill>
                <a:srgbClr val="262626"/>
              </a:solidFill>
              <a:latin typeface="Arial"/>
              <a:cs typeface="Arial"/>
            </a:endParaRPr>
          </a:p>
        </p:txBody>
      </p:sp>
    </p:spTree>
    <p:extLst>
      <p:ext uri="{BB962C8B-B14F-4D97-AF65-F5344CB8AC3E}">
        <p14:creationId xmlns:p14="http://schemas.microsoft.com/office/powerpoint/2010/main" val="2823656013"/>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a:bodyPr>
          <a:lstStyle/>
          <a:p>
            <a:r>
              <a:rPr lang="en-US" dirty="0" smtClean="0"/>
              <a:t>Business rescue – Legal consequences</a:t>
            </a:r>
            <a:endParaRPr lang="en-US" dirty="0"/>
          </a:p>
        </p:txBody>
      </p:sp>
      <p:sp>
        <p:nvSpPr>
          <p:cNvPr id="6" name="Rectangle 5"/>
          <p:cNvSpPr/>
          <p:nvPr/>
        </p:nvSpPr>
        <p:spPr>
          <a:xfrm>
            <a:off x="340956" y="1768797"/>
            <a:ext cx="9935158" cy="4805867"/>
          </a:xfrm>
          <a:prstGeom prst="rect">
            <a:avLst/>
          </a:prstGeom>
        </p:spPr>
        <p:txBody>
          <a:bodyPr wrap="square" anchor="ctr">
            <a:spAutoFit/>
          </a:bodyPr>
          <a:lstStyle/>
          <a:p>
            <a:pPr marL="892735" lvl="1" indent="-457200" algn="just">
              <a:lnSpc>
                <a:spcPct val="110000"/>
              </a:lnSpc>
              <a:buClr>
                <a:srgbClr val="75B56B"/>
              </a:buClr>
              <a:buFont typeface="Arial" panose="020B0604020202020204" pitchFamily="34" charset="0"/>
              <a:buChar char="•"/>
            </a:pPr>
            <a:r>
              <a:rPr lang="en-ZA" dirty="0">
                <a:latin typeface="Arial" panose="020B0604020202020204" pitchFamily="34" charset="0"/>
                <a:cs typeface="Arial" panose="020B0604020202020204" pitchFamily="34" charset="0"/>
              </a:rPr>
              <a:t>Effective date for commencement (or proceedings being regarded as being filed) will be the date upon which complete application was submitted via New E-Services which will be the first submission date or if rejected for rework, the date the corrected information was submitted </a:t>
            </a:r>
            <a:r>
              <a:rPr lang="en-US" dirty="0" smtClean="0">
                <a:latin typeface="Arial" panose="020B0604020202020204" pitchFamily="34" charset="0"/>
                <a:cs typeface="Arial" panose="020B0604020202020204" pitchFamily="34" charset="0"/>
              </a:rPr>
              <a:t>– </a:t>
            </a:r>
            <a:r>
              <a:rPr lang="en-US" b="1" dirty="0">
                <a:solidFill>
                  <a:schemeClr val="tx2">
                    <a:lumMod val="40000"/>
                    <a:lumOff val="60000"/>
                  </a:schemeClr>
                </a:solidFill>
                <a:latin typeface="Arial"/>
                <a:cs typeface="Arial"/>
              </a:rPr>
              <a:t>section 129(2)(b); </a:t>
            </a:r>
          </a:p>
          <a:p>
            <a:pPr marL="892735" lvl="1" indent="-457200" algn="just">
              <a:lnSpc>
                <a:spcPct val="110000"/>
              </a:lnSpc>
              <a:buClr>
                <a:srgbClr val="75B56B"/>
              </a:buClr>
              <a:buFont typeface="Arial" panose="020B0604020202020204" pitchFamily="34" charset="0"/>
              <a:buChar char="•"/>
            </a:pPr>
            <a:r>
              <a:rPr lang="en-US" dirty="0">
                <a:latin typeface="Arial" panose="020B0604020202020204" pitchFamily="34" charset="0"/>
                <a:cs typeface="Arial" panose="020B0604020202020204" pitchFamily="34" charset="0"/>
              </a:rPr>
              <a:t>If preceding liquidation proceedings, then the resolution to commence BR is void ab initio (void to begin with) – </a:t>
            </a:r>
            <a:r>
              <a:rPr lang="en-US" b="1" dirty="0">
                <a:solidFill>
                  <a:schemeClr val="tx2">
                    <a:lumMod val="40000"/>
                    <a:lumOff val="60000"/>
                  </a:schemeClr>
                </a:solidFill>
                <a:latin typeface="Arial"/>
                <a:cs typeface="Arial"/>
              </a:rPr>
              <a:t>section 129(2)(a);</a:t>
            </a:r>
          </a:p>
          <a:p>
            <a:pPr marL="892735" lvl="1" indent="-457200" algn="just">
              <a:lnSpc>
                <a:spcPct val="110000"/>
              </a:lnSpc>
              <a:buClr>
                <a:srgbClr val="75B56B"/>
              </a:buClr>
              <a:buFont typeface="Arial" panose="020B0604020202020204" pitchFamily="34" charset="0"/>
              <a:buChar char="•"/>
            </a:pPr>
            <a:r>
              <a:rPr lang="en-US" dirty="0">
                <a:latin typeface="Arial" panose="020B0604020202020204" pitchFamily="34" charset="0"/>
                <a:cs typeface="Arial" panose="020B0604020202020204" pitchFamily="34" charset="0"/>
              </a:rPr>
              <a:t>If resolution and effective date not published within stated period, then proceedings become a nullity – </a:t>
            </a:r>
            <a:r>
              <a:rPr lang="en-US" b="1" dirty="0">
                <a:solidFill>
                  <a:schemeClr val="tx2">
                    <a:lumMod val="40000"/>
                    <a:lumOff val="60000"/>
                  </a:schemeClr>
                </a:solidFill>
                <a:latin typeface="Arial"/>
                <a:cs typeface="Arial"/>
              </a:rPr>
              <a:t>section 129(3)(a</a:t>
            </a:r>
            <a:r>
              <a:rPr lang="en-US" b="1" dirty="0" smtClean="0">
                <a:solidFill>
                  <a:schemeClr val="tx2">
                    <a:lumMod val="40000"/>
                    <a:lumOff val="60000"/>
                  </a:schemeClr>
                </a:solidFill>
                <a:latin typeface="Arial"/>
                <a:cs typeface="Arial"/>
              </a:rPr>
              <a:t>);</a:t>
            </a:r>
          </a:p>
          <a:p>
            <a:pPr marL="892735" lvl="1" indent="-457200" algn="just">
              <a:lnSpc>
                <a:spcPct val="110000"/>
              </a:lnSpc>
              <a:buClr>
                <a:srgbClr val="75B56B"/>
              </a:buClr>
              <a:buFont typeface="Arial" panose="020B0604020202020204" pitchFamily="34" charset="0"/>
              <a:buChar char="•"/>
            </a:pPr>
            <a:r>
              <a:rPr lang="en-US" dirty="0">
                <a:latin typeface="Arial" panose="020B0604020202020204" pitchFamily="34" charset="0"/>
                <a:cs typeface="Arial" panose="020B0604020202020204" pitchFamily="34" charset="0"/>
              </a:rPr>
              <a:t>If practitioner is not appointed within 5 business days from date of resolution, the system will automatically record proceedings as a nullity and change status to in </a:t>
            </a:r>
            <a:r>
              <a:rPr lang="en-US" dirty="0" smtClean="0">
                <a:latin typeface="Arial" panose="020B0604020202020204" pitchFamily="34" charset="0"/>
                <a:cs typeface="Arial" panose="020B0604020202020204" pitchFamily="34" charset="0"/>
              </a:rPr>
              <a:t>business</a:t>
            </a:r>
            <a:r>
              <a:rPr lang="en-US" dirty="0">
                <a:latin typeface="Arial" panose="020B0604020202020204" pitchFamily="34" charset="0"/>
                <a:cs typeface="Arial" panose="020B0604020202020204" pitchFamily="34" charset="0"/>
              </a:rPr>
              <a:t> </a:t>
            </a:r>
            <a:r>
              <a:rPr lang="en-US" dirty="0" smtClean="0">
                <a:latin typeface="Arial" panose="020B0604020202020204" pitchFamily="34" charset="0"/>
                <a:cs typeface="Arial" panose="020B0604020202020204" pitchFamily="34" charset="0"/>
              </a:rPr>
              <a:t>– </a:t>
            </a:r>
            <a:r>
              <a:rPr lang="en-US" b="1" dirty="0">
                <a:solidFill>
                  <a:schemeClr val="tx2">
                    <a:lumMod val="40000"/>
                    <a:lumOff val="60000"/>
                  </a:schemeClr>
                </a:solidFill>
                <a:latin typeface="Arial"/>
                <a:cs typeface="Arial"/>
              </a:rPr>
              <a:t>section 129(3)(b) &amp; 129(4);</a:t>
            </a:r>
          </a:p>
          <a:p>
            <a:pPr marL="892735" lvl="1" indent="-457200" algn="just">
              <a:lnSpc>
                <a:spcPct val="110000"/>
              </a:lnSpc>
              <a:buClr>
                <a:srgbClr val="75B56B"/>
              </a:buClr>
              <a:buFont typeface="Arial" panose="020B0604020202020204" pitchFamily="34" charset="0"/>
              <a:buChar char="•"/>
            </a:pPr>
            <a:r>
              <a:rPr lang="en-US" dirty="0">
                <a:latin typeface="Arial" panose="020B0604020202020204" pitchFamily="34" charset="0"/>
                <a:cs typeface="Arial" panose="020B0604020202020204" pitchFamily="34" charset="0"/>
              </a:rPr>
              <a:t>If the BR proceedings become a nullity due to any of the above, then the entity may not file a further resolution to begin BR proceedings for a period of 3 months, unless the court decides otherwise – </a:t>
            </a:r>
            <a:r>
              <a:rPr lang="en-US" b="1" dirty="0">
                <a:solidFill>
                  <a:schemeClr val="tx2">
                    <a:lumMod val="40000"/>
                    <a:lumOff val="60000"/>
                  </a:schemeClr>
                </a:solidFill>
                <a:latin typeface="Arial"/>
                <a:cs typeface="Arial"/>
              </a:rPr>
              <a:t>section 129(5)(b). </a:t>
            </a:r>
          </a:p>
        </p:txBody>
      </p:sp>
    </p:spTree>
    <p:extLst>
      <p:ext uri="{BB962C8B-B14F-4D97-AF65-F5344CB8AC3E}">
        <p14:creationId xmlns:p14="http://schemas.microsoft.com/office/powerpoint/2010/main" val="3634886854"/>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ZA" dirty="0" smtClean="0"/>
              <a:t>nullity</a:t>
            </a:r>
            <a:endParaRPr lang="en-ZA" dirty="0"/>
          </a:p>
        </p:txBody>
      </p:sp>
      <p:sp>
        <p:nvSpPr>
          <p:cNvPr id="3" name="Content Placeholder 2"/>
          <p:cNvSpPr>
            <a:spLocks noGrp="1"/>
          </p:cNvSpPr>
          <p:nvPr>
            <p:ph idx="1"/>
          </p:nvPr>
        </p:nvSpPr>
        <p:spPr>
          <a:xfrm>
            <a:off x="617559" y="1164771"/>
            <a:ext cx="9619774" cy="5591027"/>
          </a:xfrm>
        </p:spPr>
        <p:txBody>
          <a:bodyPr anchor="ctr">
            <a:normAutofit lnSpcReduction="10000"/>
          </a:bodyPr>
          <a:lstStyle/>
          <a:p>
            <a:r>
              <a:rPr lang="en-ZA" sz="2400" dirty="0"/>
              <a:t>If proceedings became a nullity – letter from BRP stating the reasons for the </a:t>
            </a:r>
            <a:r>
              <a:rPr lang="en-ZA" sz="2400" dirty="0" smtClean="0"/>
              <a:t>nullity</a:t>
            </a:r>
          </a:p>
          <a:p>
            <a:r>
              <a:rPr lang="en-ZA" sz="2400" dirty="0" smtClean="0"/>
              <a:t>For now, notify CIPC via businessrescue@cipc.co.za</a:t>
            </a:r>
          </a:p>
          <a:p>
            <a:pPr marL="0" indent="0">
              <a:buNone/>
            </a:pPr>
            <a:endParaRPr lang="en-ZA" sz="1800" dirty="0"/>
          </a:p>
          <a:p>
            <a:pPr marL="0" indent="0">
              <a:buNone/>
            </a:pPr>
            <a:r>
              <a:rPr lang="en-ZA" sz="1800" b="1" u="sng" dirty="0"/>
              <a:t>Possible reasons for nullity:</a:t>
            </a:r>
          </a:p>
          <a:p>
            <a:pPr marL="778435" lvl="1" indent="-342900">
              <a:buFont typeface="Arial" panose="020B0604020202020204" pitchFamily="34" charset="0"/>
              <a:buChar char="•"/>
            </a:pPr>
            <a:r>
              <a:rPr lang="en-ZA" sz="1800" dirty="0"/>
              <a:t>BRP not appointed with required or extended time period</a:t>
            </a:r>
          </a:p>
          <a:p>
            <a:pPr marL="778435" lvl="1" indent="-342900">
              <a:buFont typeface="Arial" panose="020B0604020202020204" pitchFamily="34" charset="0"/>
              <a:buChar char="•"/>
            </a:pPr>
            <a:r>
              <a:rPr lang="en-ZA" sz="1800" dirty="0"/>
              <a:t>Publication and notification of starting of BR or appointment of BRP did not occur in time</a:t>
            </a:r>
          </a:p>
          <a:p>
            <a:pPr marL="778435" lvl="1" indent="-342900">
              <a:buFont typeface="Arial" panose="020B0604020202020204" pitchFamily="34" charset="0"/>
              <a:buChar char="•"/>
            </a:pPr>
            <a:r>
              <a:rPr lang="en-ZA" sz="1800" dirty="0"/>
              <a:t>Not all known affected parties were notified of BR or appointment of BRP</a:t>
            </a:r>
          </a:p>
          <a:p>
            <a:pPr marL="778435" lvl="1" indent="-342900">
              <a:buFont typeface="Arial" panose="020B0604020202020204" pitchFamily="34" charset="0"/>
              <a:buChar char="•"/>
            </a:pPr>
            <a:r>
              <a:rPr lang="en-ZA" sz="1800" dirty="0"/>
              <a:t>At time of resolution, liquidation proceedings has already </a:t>
            </a:r>
            <a:r>
              <a:rPr lang="en-ZA" sz="1800" dirty="0" smtClean="0"/>
              <a:t>initiated</a:t>
            </a:r>
          </a:p>
          <a:p>
            <a:pPr marL="342900" indent="-342900">
              <a:buFont typeface="Arial" panose="020B0604020202020204" pitchFamily="34" charset="0"/>
              <a:buChar char="•"/>
            </a:pPr>
            <a:endParaRPr lang="en-ZA" sz="1800" dirty="0"/>
          </a:p>
          <a:p>
            <a:pPr marL="0" indent="0">
              <a:buNone/>
            </a:pPr>
            <a:r>
              <a:rPr lang="en-ZA" sz="1800" b="1" u="sng" dirty="0" smtClean="0"/>
              <a:t>Consequences:</a:t>
            </a:r>
          </a:p>
          <a:p>
            <a:pPr lvl="1">
              <a:buFont typeface="Arial" panose="020B0604020202020204" pitchFamily="34" charset="0"/>
              <a:buChar char="•"/>
            </a:pPr>
            <a:r>
              <a:rPr lang="en-ZA" sz="1800" dirty="0" smtClean="0"/>
              <a:t>Resolution to commence BR and placing under supervision lapses and is null and void</a:t>
            </a:r>
          </a:p>
          <a:p>
            <a:pPr lvl="1">
              <a:buFont typeface="Arial" panose="020B0604020202020204" pitchFamily="34" charset="0"/>
              <a:buChar char="•"/>
            </a:pPr>
            <a:r>
              <a:rPr lang="en-ZA" sz="1800" dirty="0" smtClean="0"/>
              <a:t>Cannot file another resolution within 3 months after date on which resolution was adapted</a:t>
            </a:r>
          </a:p>
          <a:p>
            <a:pPr lvl="1">
              <a:buFont typeface="Arial" panose="020B0604020202020204" pitchFamily="34" charset="0"/>
              <a:buChar char="•"/>
            </a:pPr>
            <a:r>
              <a:rPr lang="en-US" sz="1800" b="1" dirty="0" smtClean="0">
                <a:solidFill>
                  <a:schemeClr val="tx2">
                    <a:lumMod val="40000"/>
                    <a:lumOff val="60000"/>
                  </a:schemeClr>
                </a:solidFill>
              </a:rPr>
              <a:t>Section 129(5)</a:t>
            </a:r>
            <a:endParaRPr lang="en-ZA" sz="1800" dirty="0"/>
          </a:p>
        </p:txBody>
      </p:sp>
    </p:spTree>
    <p:extLst>
      <p:ext uri="{BB962C8B-B14F-4D97-AF65-F5344CB8AC3E}">
        <p14:creationId xmlns:p14="http://schemas.microsoft.com/office/powerpoint/2010/main" val="2918507273"/>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xmlns="" id="{3CEBD6C8-A4D0-5C4F-9DA0-80D20C1F392E}"/>
              </a:ext>
            </a:extLst>
          </p:cNvPr>
          <p:cNvSpPr>
            <a:spLocks noGrp="1"/>
          </p:cNvSpPr>
          <p:nvPr>
            <p:ph type="title"/>
          </p:nvPr>
        </p:nvSpPr>
        <p:spPr>
          <a:xfrm>
            <a:off x="534432" y="4845704"/>
            <a:ext cx="3998439" cy="1260475"/>
          </a:xfrm>
        </p:spPr>
        <p:txBody>
          <a:bodyPr>
            <a:noAutofit/>
          </a:bodyPr>
          <a:lstStyle/>
          <a:p>
            <a:pPr algn="l"/>
            <a:r>
              <a:rPr lang="en-US" b="1" dirty="0">
                <a:gradFill flip="none" rotWithShape="1">
                  <a:gsLst>
                    <a:gs pos="0">
                      <a:srgbClr val="99C78F"/>
                    </a:gs>
                    <a:gs pos="100000">
                      <a:srgbClr val="007882"/>
                    </a:gs>
                  </a:gsLst>
                  <a:lin ang="0" scaled="1"/>
                  <a:tileRect/>
                </a:gradFill>
              </a:rPr>
              <a:t>THANK YOU</a:t>
            </a:r>
          </a:p>
        </p:txBody>
      </p:sp>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47056" y="422605"/>
            <a:ext cx="2148452" cy="1621375"/>
          </a:xfrm>
          <a:prstGeom prst="rect">
            <a:avLst/>
          </a:prstGeom>
        </p:spPr>
      </p:pic>
    </p:spTree>
    <p:extLst>
      <p:ext uri="{BB962C8B-B14F-4D97-AF65-F5344CB8AC3E}">
        <p14:creationId xmlns:p14="http://schemas.microsoft.com/office/powerpoint/2010/main" val="247518427"/>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j62d78ad7fc44fdfa2c8e8f981736bbf xmlns="99de9683-fe47-4f6e-8a45-ef0d65ae2b10">
      <Terms xmlns="http://schemas.microsoft.com/office/infopath/2007/PartnerControls">
        <TermInfo xmlns="http://schemas.microsoft.com/office/infopath/2007/PartnerControls">
          <TermName xmlns="http://schemas.microsoft.com/office/infopath/2007/PartnerControls">Business Rescue</TermName>
          <TermId xmlns="http://schemas.microsoft.com/office/infopath/2007/PartnerControls">17d73dd4-ef2d-4b57-b171-7771c538ba16</TermId>
        </TermInfo>
      </Terms>
    </j62d78ad7fc44fdfa2c8e8f981736bbf>
    <SharedWithUsers xmlns="8131de22-2561-4920-974a-40320b92e7a9">
      <UserInfo>
        <DisplayName>Joel Mphahlele</DisplayName>
        <AccountId>68</AccountId>
        <AccountType/>
      </UserInfo>
      <UserInfo>
        <DisplayName>Brenda Modise</DisplayName>
        <AccountId>60</AccountId>
        <AccountType/>
      </UserInfo>
      <UserInfo>
        <DisplayName>Tshepo Ramekane</DisplayName>
        <AccountId>166</AccountId>
        <AccountType/>
      </UserInfo>
      <UserInfo>
        <DisplayName>Pamela Lephoto</DisplayName>
        <AccountId>167</AccountId>
        <AccountType/>
      </UserInfo>
      <UserInfo>
        <DisplayName>Elma Pinkham</DisplayName>
        <AccountId>124</AccountId>
        <AccountType/>
      </UserInfo>
      <UserInfo>
        <DisplayName>Donavan Van Schalkwyk</DisplayName>
        <AccountId>78</AccountId>
        <AccountType/>
      </UserInfo>
      <UserInfo>
        <DisplayName>Veronica van Dyk</DisplayName>
        <AccountId>83</AccountId>
        <AccountType/>
      </UserInfo>
      <UserInfo>
        <DisplayName>Vuyani Nkohla</DisplayName>
        <AccountId>39</AccountId>
        <AccountType/>
      </UserInfo>
    </SharedWithUsers>
    <Audience xmlns="http://schemas.microsoft.com/sharepoint/v3" xsi:nil="true"/>
    <Training_x0020_Manuals xmlns="0e6fc576-263c-4996-9bf5-9c1c26a1f1ec">Presentation</Training_x0020_Manuals>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063F1F76F29D2B4CA0614DD0EEE95CAD" ma:contentTypeVersion="5" ma:contentTypeDescription="Create a new document." ma:contentTypeScope="" ma:versionID="1ca9310a1b7bb67e654ae7c8d58de5f0">
  <xsd:schema xmlns:xsd="http://www.w3.org/2001/XMLSchema" xmlns:xs="http://www.w3.org/2001/XMLSchema" xmlns:p="http://schemas.microsoft.com/office/2006/metadata/properties" xmlns:ns1="http://schemas.microsoft.com/sharepoint/v3" xmlns:ns2="8131de22-2561-4920-974a-40320b92e7a9" xmlns:ns3="0e6fc576-263c-4996-9bf5-9c1c26a1f1ec" xmlns:ns4="99de9683-fe47-4f6e-8a45-ef0d65ae2b10" targetNamespace="http://schemas.microsoft.com/office/2006/metadata/properties" ma:root="true" ma:fieldsID="b28c5f92ad69874a18a8a50b124ac492" ns1:_="" ns2:_="" ns3:_="" ns4:_="">
    <xsd:import namespace="http://schemas.microsoft.com/sharepoint/v3"/>
    <xsd:import namespace="8131de22-2561-4920-974a-40320b92e7a9"/>
    <xsd:import namespace="0e6fc576-263c-4996-9bf5-9c1c26a1f1ec"/>
    <xsd:import namespace="99de9683-fe47-4f6e-8a45-ef0d65ae2b10"/>
    <xsd:element name="properties">
      <xsd:complexType>
        <xsd:sequence>
          <xsd:element name="documentManagement">
            <xsd:complexType>
              <xsd:all>
                <xsd:element ref="ns2:SharedWithUsers" minOccurs="0"/>
                <xsd:element ref="ns3:Training_x0020_Manuals"/>
                <xsd:element ref="ns4:j62d78ad7fc44fdfa2c8e8f981736bbf" minOccurs="0"/>
                <xsd:element ref="ns1:Audienc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Audience" ma:index="12" nillable="true" ma:displayName="Target Audiences" ma:description="Target Audiences is a site column created by the Publishing feature. It is used to specify audiences to which this page will be targeted." ma:internalName="Audience">
      <xsd:simpleType>
        <xsd:restriction base="dms:Unknown"/>
      </xsd:simpleType>
    </xsd:element>
  </xsd:schema>
  <xsd:schema xmlns:xsd="http://www.w3.org/2001/XMLSchema" xmlns:xs="http://www.w3.org/2001/XMLSchema" xmlns:dms="http://schemas.microsoft.com/office/2006/documentManagement/types" xmlns:pc="http://schemas.microsoft.com/office/infopath/2007/PartnerControls" targetNamespace="8131de22-2561-4920-974a-40320b92e7a9" elementFormDefault="qualified">
    <xsd:import namespace="http://schemas.microsoft.com/office/2006/documentManagement/types"/>
    <xsd:import namespace="http://schemas.microsoft.com/office/infopath/2007/PartnerControls"/>
    <xsd:element name="SharedWithUsers" ma:index="8" nillable="true" ma:displayName="Shared With" ma:descripti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schema>
  <xsd:schema xmlns:xsd="http://www.w3.org/2001/XMLSchema" xmlns:xs="http://www.w3.org/2001/XMLSchema" xmlns:dms="http://schemas.microsoft.com/office/2006/documentManagement/types" xmlns:pc="http://schemas.microsoft.com/office/infopath/2007/PartnerControls" targetNamespace="0e6fc576-263c-4996-9bf5-9c1c26a1f1ec" elementFormDefault="qualified">
    <xsd:import namespace="http://schemas.microsoft.com/office/2006/documentManagement/types"/>
    <xsd:import namespace="http://schemas.microsoft.com/office/infopath/2007/PartnerControls"/>
    <xsd:element name="Training_x0020_Manuals" ma:index="9" ma:displayName="Training Manuals" ma:internalName="Training_x0020_Manuals">
      <xsd:simpleType>
        <xsd:restriction base="dms:Text">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99de9683-fe47-4f6e-8a45-ef0d65ae2b10" elementFormDefault="qualified">
    <xsd:import namespace="http://schemas.microsoft.com/office/2006/documentManagement/types"/>
    <xsd:import namespace="http://schemas.microsoft.com/office/infopath/2007/PartnerControls"/>
    <xsd:element name="j62d78ad7fc44fdfa2c8e8f981736bbf" ma:index="11" ma:taxonomy="true" ma:internalName="j62d78ad7fc44fdfa2c8e8f981736bbf" ma:taxonomyFieldName="ProcessType" ma:displayName="Process Type" ma:default="" ma:fieldId="{362d78ad-7fc4-4fdf-a2c8-e8f981736bbf}" ma:sspId="44c59932-2bf0-486d-a0b8-507ae9e63b8d" ma:termSetId="6b784ff4-35bd-4e60-9ed5-20f372962782" ma:anchorId="00000000-0000-0000-0000-000000000000" ma:open="true" ma:isKeyword="false">
      <xsd:complexType>
        <xsd:sequence>
          <xsd:element ref="pc:Terms" minOccurs="0" maxOccurs="1"/>
        </xsd:sequence>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BF65784C-5681-41A1-A8FB-AD0392D76860}">
  <ds:schemaRefs>
    <ds:schemaRef ds:uri="http://purl.org/dc/elements/1.1/"/>
    <ds:schemaRef ds:uri="http://schemas.microsoft.com/office/infopath/2007/PartnerControls"/>
    <ds:schemaRef ds:uri="http://schemas.microsoft.com/office/2006/documentManagement/types"/>
    <ds:schemaRef ds:uri="http://www.w3.org/XML/1998/namespace"/>
    <ds:schemaRef ds:uri="http://schemas.microsoft.com/office/2006/metadata/properties"/>
    <ds:schemaRef ds:uri="0e6fc576-263c-4996-9bf5-9c1c26a1f1ec"/>
    <ds:schemaRef ds:uri="http://schemas.openxmlformats.org/package/2006/metadata/core-properties"/>
    <ds:schemaRef ds:uri="8131de22-2561-4920-974a-40320b92e7a9"/>
    <ds:schemaRef ds:uri="http://purl.org/dc/terms/"/>
    <ds:schemaRef ds:uri="99de9683-fe47-4f6e-8a45-ef0d65ae2b10"/>
    <ds:schemaRef ds:uri="http://schemas.microsoft.com/sharepoint/v3"/>
    <ds:schemaRef ds:uri="http://purl.org/dc/dcmitype/"/>
  </ds:schemaRefs>
</ds:datastoreItem>
</file>

<file path=customXml/itemProps2.xml><?xml version="1.0" encoding="utf-8"?>
<ds:datastoreItem xmlns:ds="http://schemas.openxmlformats.org/officeDocument/2006/customXml" ds:itemID="{64B3041E-A962-46FB-85F9-77713709DBA7}">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http://schemas.microsoft.com/sharepoint/v3"/>
    <ds:schemaRef ds:uri="8131de22-2561-4920-974a-40320b92e7a9"/>
    <ds:schemaRef ds:uri="0e6fc576-263c-4996-9bf5-9c1c26a1f1ec"/>
    <ds:schemaRef ds:uri="99de9683-fe47-4f6e-8a45-ef0d65ae2b10"/>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668E8B22-C17E-4BD7-B6E0-6B9ED7249633}">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otalTime>944</TotalTime>
  <Words>1683</Words>
  <Application>Microsoft Office PowerPoint</Application>
  <PresentationFormat>Custom</PresentationFormat>
  <Paragraphs>187</Paragraphs>
  <Slides>20</Slides>
  <Notes>1</Notes>
  <HiddenSlides>0</HiddenSlides>
  <MMClips>0</MMClips>
  <ScaleCrop>false</ScaleCrop>
  <HeadingPairs>
    <vt:vector size="4" baseType="variant">
      <vt:variant>
        <vt:lpstr>Theme</vt:lpstr>
      </vt:variant>
      <vt:variant>
        <vt:i4>1</vt:i4>
      </vt:variant>
      <vt:variant>
        <vt:lpstr>Slide Titles</vt:lpstr>
      </vt:variant>
      <vt:variant>
        <vt:i4>20</vt:i4>
      </vt:variant>
    </vt:vector>
  </HeadingPairs>
  <TitlesOfParts>
    <vt:vector size="21" baseType="lpstr">
      <vt:lpstr>Office Theme</vt:lpstr>
      <vt:lpstr>Automation Business Rescue proceedings </vt:lpstr>
      <vt:lpstr>Mandate and Purpose of cipc relating to business rescue</vt:lpstr>
      <vt:lpstr>Functions of cipc relating to business rescue</vt:lpstr>
      <vt:lpstr>Business rescue proceedings life cycle</vt:lpstr>
      <vt:lpstr>Current scope of automation on business rescue proceedings</vt:lpstr>
      <vt:lpstr>Who can submit via new e-services</vt:lpstr>
      <vt:lpstr>What can be submitted via new e-services</vt:lpstr>
      <vt:lpstr>Submitting a cor123.1</vt:lpstr>
      <vt:lpstr>Submitting a cor123.1 (cont…)</vt:lpstr>
      <vt:lpstr>Submitting a Court order commencing business rescue</vt:lpstr>
      <vt:lpstr>Submitting a cor123.1 or Court order</vt:lpstr>
      <vt:lpstr>Submitting a cor123.1 or court order</vt:lpstr>
      <vt:lpstr>Filed cor123.1 or court order</vt:lpstr>
      <vt:lpstr>Content of sworn statement</vt:lpstr>
      <vt:lpstr>Content of resolution</vt:lpstr>
      <vt:lpstr>Conditions for court order</vt:lpstr>
      <vt:lpstr>Business rescue – effect </vt:lpstr>
      <vt:lpstr>Business rescue – Legal consequences</vt:lpstr>
      <vt:lpstr>nullity</vt:lpstr>
      <vt:lpstr>THANK YOU</vt:lpstr>
    </vt:vector>
  </TitlesOfParts>
  <Company>Private</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user</dc:creator>
  <cp:lastModifiedBy>Windows User</cp:lastModifiedBy>
  <cp:revision>80</cp:revision>
  <dcterms:created xsi:type="dcterms:W3CDTF">2019-05-23T08:27:41Z</dcterms:created>
  <dcterms:modified xsi:type="dcterms:W3CDTF">2021-06-24T07:58:03Z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DLPManualFileClassification">
    <vt:lpwstr>{B7313C49-AA5A-4EAF-A280-A45E4A99C93C}</vt:lpwstr>
  </property>
  <property fmtid="{D5CDD505-2E9C-101B-9397-08002B2CF9AE}" pid="3" name="DLPManualFileClassificationLastModifiedBy">
    <vt:lpwstr>CIPROZA\LSteenkamp</vt:lpwstr>
  </property>
  <property fmtid="{D5CDD505-2E9C-101B-9397-08002B2CF9AE}" pid="4" name="DLPManualFileClassificationLastModificationDate">
    <vt:lpwstr>1571734026</vt:lpwstr>
  </property>
  <property fmtid="{D5CDD505-2E9C-101B-9397-08002B2CF9AE}" pid="5" name="DLPManualFileClassificationVersion">
    <vt:lpwstr>11.0.2.3</vt:lpwstr>
  </property>
  <property fmtid="{D5CDD505-2E9C-101B-9397-08002B2CF9AE}" pid="6" name="Year">
    <vt:lpwstr/>
  </property>
  <property fmtid="{D5CDD505-2E9C-101B-9397-08002B2CF9AE}" pid="7" name="b4fcce9473944054af5f1389c18b6fe8">
    <vt:lpwstr/>
  </property>
  <property fmtid="{D5CDD505-2E9C-101B-9397-08002B2CF9AE}" pid="8" name="kbd6fc33d4b04e2a9a02ebe8697b71d1">
    <vt:lpwstr/>
  </property>
  <property fmtid="{D5CDD505-2E9C-101B-9397-08002B2CF9AE}" pid="9" name="ndb8470afbc2452da97c4278097f29cb">
    <vt:lpwstr/>
  </property>
  <property fmtid="{D5CDD505-2E9C-101B-9397-08002B2CF9AE}" pid="10" name="Month">
    <vt:lpwstr/>
  </property>
  <property fmtid="{D5CDD505-2E9C-101B-9397-08002B2CF9AE}" pid="11" name="ContentTypeId">
    <vt:lpwstr>0x010100063F1F76F29D2B4CA0614DD0EEE95CAD</vt:lpwstr>
  </property>
  <property fmtid="{D5CDD505-2E9C-101B-9397-08002B2CF9AE}" pid="12" name="TaxCatchAll">
    <vt:lpwstr>26;#Business Rescue|17d73dd4-ef2d-4b57-b171-7771c538ba16</vt:lpwstr>
  </property>
  <property fmtid="{D5CDD505-2E9C-101B-9397-08002B2CF9AE}" pid="13" name="ProcessType">
    <vt:lpwstr>26;#Business Rescue|17d73dd4-ef2d-4b57-b171-7771c538ba16</vt:lpwstr>
  </property>
  <property fmtid="{D5CDD505-2E9C-101B-9397-08002B2CF9AE}" pid="14" name="Departments">
    <vt:lpwstr/>
  </property>
</Properties>
</file>