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sldIdLst>
    <p:sldId id="343" r:id="rId5"/>
    <p:sldId id="2147470908" r:id="rId6"/>
    <p:sldId id="2147470888" r:id="rId7"/>
    <p:sldId id="2147470866" r:id="rId8"/>
    <p:sldId id="2147470883" r:id="rId9"/>
    <p:sldId id="2147470884" r:id="rId10"/>
    <p:sldId id="2147470901" r:id="rId11"/>
    <p:sldId id="2147470885" r:id="rId12"/>
    <p:sldId id="2147470868" r:id="rId13"/>
    <p:sldId id="2147470889" r:id="rId14"/>
    <p:sldId id="2147470890" r:id="rId15"/>
    <p:sldId id="2147470892" r:id="rId16"/>
    <p:sldId id="2147470893" r:id="rId17"/>
    <p:sldId id="2147470894" r:id="rId18"/>
    <p:sldId id="2147470896" r:id="rId19"/>
    <p:sldId id="2147470897" r:id="rId20"/>
    <p:sldId id="2147470905" r:id="rId21"/>
    <p:sldId id="2147470872" r:id="rId22"/>
    <p:sldId id="2147470920" r:id="rId23"/>
    <p:sldId id="2147470906" r:id="rId24"/>
    <p:sldId id="2147470887" r:id="rId25"/>
    <p:sldId id="2147470886" r:id="rId26"/>
    <p:sldId id="2147470921" r:id="rId27"/>
    <p:sldId id="21474708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836" userDrawn="1">
          <p15:clr>
            <a:srgbClr val="A4A3A4"/>
          </p15:clr>
        </p15:guide>
        <p15:guide id="3" orient="horz" pos="640" userDrawn="1">
          <p15:clr>
            <a:srgbClr val="A4A3A4"/>
          </p15:clr>
        </p15:guide>
        <p15:guide id="4" orient="horz" pos="799" userDrawn="1">
          <p15:clr>
            <a:srgbClr val="A4A3A4"/>
          </p15:clr>
        </p15:guide>
        <p15:guide id="5" orient="horz" pos="663" userDrawn="1">
          <p15:clr>
            <a:srgbClr val="A4A3A4"/>
          </p15:clr>
        </p15:guide>
        <p15:guide id="6" orient="horz" pos="4133" userDrawn="1">
          <p15:clr>
            <a:srgbClr val="A4A3A4"/>
          </p15:clr>
        </p15:guide>
        <p15:guide id="7" pos="75" userDrawn="1">
          <p15:clr>
            <a:srgbClr val="A4A3A4"/>
          </p15:clr>
        </p15:guide>
        <p15:guide id="8" pos="7605" userDrawn="1">
          <p15:clr>
            <a:srgbClr val="A4A3A4"/>
          </p15:clr>
        </p15:guide>
        <p15:guide id="9" pos="1935" userDrawn="1">
          <p15:clr>
            <a:srgbClr val="A4A3A4"/>
          </p15:clr>
        </p15:guide>
        <p15:guide id="10" orient="horz" pos="3135" userDrawn="1">
          <p15:clr>
            <a:srgbClr val="A4A3A4"/>
          </p15:clr>
        </p15:guide>
        <p15:guide id="11" orient="horz" pos="1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 Klokow" initials="CK" lastIdx="1" clrIdx="0">
    <p:extLst>
      <p:ext uri="{19B8F6BF-5375-455C-9EA6-DF929625EA0E}">
        <p15:presenceInfo xmlns:p15="http://schemas.microsoft.com/office/powerpoint/2012/main" userId="S::CKlokow@cipc.co.za::769ff2f4-4524-4e43-a277-3445a5cf11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3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4660"/>
  </p:normalViewPr>
  <p:slideViewPr>
    <p:cSldViewPr snapToGrid="0" showGuides="1">
      <p:cViewPr varScale="1">
        <p:scale>
          <a:sx n="36" d="100"/>
          <a:sy n="36" d="100"/>
        </p:scale>
        <p:origin x="912" y="52"/>
      </p:cViewPr>
      <p:guideLst>
        <p:guide orient="horz" pos="2183"/>
        <p:guide pos="5836"/>
        <p:guide orient="horz" pos="640"/>
        <p:guide orient="horz" pos="799"/>
        <p:guide orient="horz" pos="663"/>
        <p:guide orient="horz" pos="4133"/>
        <p:guide pos="75"/>
        <p:guide pos="7605"/>
        <p:guide pos="1935"/>
        <p:guide orient="horz" pos="3135"/>
        <p:guide orient="horz" pos="12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hyperlink" Target="mailto:Corporatelegalservices@cipc.co.za" TargetMode="External"/><Relationship Id="rId5" Type="http://schemas.openxmlformats.org/officeDocument/2006/relationships/image" Target="../media/image24.svg"/><Relationship Id="rId4" Type="http://schemas.openxmlformats.org/officeDocument/2006/relationships/image" Target="../media/image23.pn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hyperlink" Target="mailto:Corporatelegalservices@cipc.co.za" TargetMode="External"/><Relationship Id="rId2" Type="http://schemas.openxmlformats.org/officeDocument/2006/relationships/image" Target="../media/image22.svg"/><Relationship Id="rId1" Type="http://schemas.openxmlformats.org/officeDocument/2006/relationships/image" Target="../media/image21.png"/><Relationship Id="rId5" Type="http://schemas.openxmlformats.org/officeDocument/2006/relationships/image" Target="../media/image24.svg"/><Relationship Id="rId4" Type="http://schemas.openxmlformats.org/officeDocument/2006/relationships/image" Target="../media/image23.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426A3-FB8E-4644-8EE2-2EBF5725800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CDB2801-5C55-4B63-B327-FE5FA62F3EFF}">
      <dgm:prSet/>
      <dgm:spPr/>
      <dgm:t>
        <a:bodyPr/>
        <a:lstStyle/>
        <a:p>
          <a:r>
            <a:rPr lang="en-US"/>
            <a:t>Final Deregistration Notices had been </a:t>
          </a:r>
          <a:r>
            <a:rPr lang="en-US" b="1" u="sng"/>
            <a:t>e-mailed</a:t>
          </a:r>
          <a:r>
            <a:rPr lang="en-US"/>
            <a:t> to active directors of companies and members of close corporations</a:t>
          </a:r>
        </a:p>
      </dgm:t>
    </dgm:pt>
    <dgm:pt modelId="{1AFE639F-C508-4D3B-A6F8-879A9358EE19}" type="parTrans" cxnId="{8CD1BD42-FF5E-48F6-A448-C564761DB860}">
      <dgm:prSet/>
      <dgm:spPr/>
      <dgm:t>
        <a:bodyPr/>
        <a:lstStyle/>
        <a:p>
          <a:endParaRPr lang="en-US"/>
        </a:p>
      </dgm:t>
    </dgm:pt>
    <dgm:pt modelId="{99A17E6B-DDBB-478F-9E46-F2C7CC33FFA6}" type="sibTrans" cxnId="{8CD1BD42-FF5E-48F6-A448-C564761DB860}">
      <dgm:prSet/>
      <dgm:spPr/>
      <dgm:t>
        <a:bodyPr/>
        <a:lstStyle/>
        <a:p>
          <a:endParaRPr lang="en-US"/>
        </a:p>
      </dgm:t>
    </dgm:pt>
    <dgm:pt modelId="{28E841BE-15E3-4B1D-A8F2-87BA6758ED5D}">
      <dgm:prSet/>
      <dgm:spPr/>
      <dgm:t>
        <a:bodyPr/>
        <a:lstStyle/>
        <a:p>
          <a:r>
            <a:rPr lang="en-US"/>
            <a:t>Over 4 million letters</a:t>
          </a:r>
        </a:p>
      </dgm:t>
    </dgm:pt>
    <dgm:pt modelId="{DD619B37-B007-4B22-9359-1D02B8616460}" type="parTrans" cxnId="{E7409490-EA2F-4BED-AEAC-E298D9838A33}">
      <dgm:prSet/>
      <dgm:spPr/>
      <dgm:t>
        <a:bodyPr/>
        <a:lstStyle/>
        <a:p>
          <a:endParaRPr lang="en-US"/>
        </a:p>
      </dgm:t>
    </dgm:pt>
    <dgm:pt modelId="{5E4C9D8F-8311-4A62-AC84-933E962B0216}" type="sibTrans" cxnId="{E7409490-EA2F-4BED-AEAC-E298D9838A33}">
      <dgm:prSet/>
      <dgm:spPr/>
      <dgm:t>
        <a:bodyPr/>
        <a:lstStyle/>
        <a:p>
          <a:endParaRPr lang="en-US"/>
        </a:p>
      </dgm:t>
    </dgm:pt>
    <dgm:pt modelId="{D2D67E3F-C168-452A-8124-550E22F0D24E}">
      <dgm:prSet/>
      <dgm:spPr/>
      <dgm:t>
        <a:bodyPr/>
        <a:lstStyle/>
        <a:p>
          <a:r>
            <a:rPr lang="en-US"/>
            <a:t>Determine whether economic value in name of </a:t>
          </a:r>
          <a:r>
            <a:rPr lang="en-US" b="1" u="sng"/>
            <a:t>business</a:t>
          </a:r>
          <a:r>
            <a:rPr lang="en-US"/>
            <a:t> </a:t>
          </a:r>
          <a:r>
            <a:rPr lang="en-US" b="1"/>
            <a:t>AND</a:t>
          </a:r>
          <a:r>
            <a:rPr lang="en-US"/>
            <a:t> can proof economic value of </a:t>
          </a:r>
          <a:r>
            <a:rPr lang="en-US" b="1" u="sng"/>
            <a:t>business</a:t>
          </a:r>
          <a:endParaRPr lang="en-US"/>
        </a:p>
      </dgm:t>
    </dgm:pt>
    <dgm:pt modelId="{AB3DC558-586A-4DB1-BDDD-124B0C46E906}" type="parTrans" cxnId="{17255E9A-B312-4C99-BF6E-B06816BB5368}">
      <dgm:prSet/>
      <dgm:spPr/>
      <dgm:t>
        <a:bodyPr/>
        <a:lstStyle/>
        <a:p>
          <a:endParaRPr lang="en-US"/>
        </a:p>
      </dgm:t>
    </dgm:pt>
    <dgm:pt modelId="{C8FA45BF-A8EC-4DD3-8F08-976BFA5B7ACD}" type="sibTrans" cxnId="{17255E9A-B312-4C99-BF6E-B06816BB5368}">
      <dgm:prSet/>
      <dgm:spPr/>
      <dgm:t>
        <a:bodyPr/>
        <a:lstStyle/>
        <a:p>
          <a:endParaRPr lang="en-US"/>
        </a:p>
      </dgm:t>
    </dgm:pt>
    <dgm:pt modelId="{F45BEB76-6ACA-456C-8FFD-9FD93D300DAE}">
      <dgm:prSet/>
      <dgm:spPr/>
      <dgm:t>
        <a:bodyPr/>
        <a:lstStyle/>
        <a:p>
          <a:r>
            <a:rPr lang="en-US"/>
            <a:t>If economic value – re-instate</a:t>
          </a:r>
        </a:p>
      </dgm:t>
    </dgm:pt>
    <dgm:pt modelId="{1E851E3B-C732-40F9-B438-07D98D51A662}" type="parTrans" cxnId="{C7843DC8-493E-451E-9864-F86C3E67B51E}">
      <dgm:prSet/>
      <dgm:spPr/>
      <dgm:t>
        <a:bodyPr/>
        <a:lstStyle/>
        <a:p>
          <a:endParaRPr lang="en-US"/>
        </a:p>
      </dgm:t>
    </dgm:pt>
    <dgm:pt modelId="{8C466D67-A827-4D29-9B89-81C8C70F040F}" type="sibTrans" cxnId="{C7843DC8-493E-451E-9864-F86C3E67B51E}">
      <dgm:prSet/>
      <dgm:spPr/>
      <dgm:t>
        <a:bodyPr/>
        <a:lstStyle/>
        <a:p>
          <a:endParaRPr lang="en-US"/>
        </a:p>
      </dgm:t>
    </dgm:pt>
    <dgm:pt modelId="{AF225B84-BF7D-438D-A128-B8E40831CF14}">
      <dgm:prSet/>
      <dgm:spPr/>
      <dgm:t>
        <a:bodyPr/>
        <a:lstStyle/>
        <a:p>
          <a:r>
            <a:rPr lang="en-US"/>
            <a:t>If no economic value – new company registration</a:t>
          </a:r>
        </a:p>
      </dgm:t>
    </dgm:pt>
    <dgm:pt modelId="{3F499C3B-7049-4701-AF0C-27CDF0CF4DD3}" type="parTrans" cxnId="{12E372BA-A4D3-4EB1-AF6E-AF767846828C}">
      <dgm:prSet/>
      <dgm:spPr/>
      <dgm:t>
        <a:bodyPr/>
        <a:lstStyle/>
        <a:p>
          <a:endParaRPr lang="en-US"/>
        </a:p>
      </dgm:t>
    </dgm:pt>
    <dgm:pt modelId="{E04251CB-6BA8-4A75-AA27-179C6D979AB6}" type="sibTrans" cxnId="{12E372BA-A4D3-4EB1-AF6E-AF767846828C}">
      <dgm:prSet/>
      <dgm:spPr/>
      <dgm:t>
        <a:bodyPr/>
        <a:lstStyle/>
        <a:p>
          <a:endParaRPr lang="en-US"/>
        </a:p>
      </dgm:t>
    </dgm:pt>
    <dgm:pt modelId="{A9E8FFDD-E49F-4D72-817F-9C4DC0413FB0}" type="pres">
      <dgm:prSet presAssocID="{BF5426A3-FB8E-4644-8EE2-2EBF5725800E}" presName="root" presStyleCnt="0">
        <dgm:presLayoutVars>
          <dgm:dir/>
          <dgm:resizeHandles val="exact"/>
        </dgm:presLayoutVars>
      </dgm:prSet>
      <dgm:spPr/>
    </dgm:pt>
    <dgm:pt modelId="{16876064-E954-4325-8533-7D562C3E6119}" type="pres">
      <dgm:prSet presAssocID="{0CDB2801-5C55-4B63-B327-FE5FA62F3EFF}" presName="compNode" presStyleCnt="0"/>
      <dgm:spPr/>
    </dgm:pt>
    <dgm:pt modelId="{698F2D0E-5322-4826-A7DF-9AFB0F331598}" type="pres">
      <dgm:prSet presAssocID="{0CDB2801-5C55-4B63-B327-FE5FA62F3EFF}" presName="bgRect" presStyleLbl="bgShp" presStyleIdx="0" presStyleCnt="2"/>
      <dgm:spPr/>
    </dgm:pt>
    <dgm:pt modelId="{9D4985F6-3BA4-4183-834A-F111B0DF3ABA}" type="pres">
      <dgm:prSet presAssocID="{0CDB2801-5C55-4B63-B327-FE5FA62F3E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A3DED7EE-E4B9-43AE-B9FE-DBB5B63BFA86}" type="pres">
      <dgm:prSet presAssocID="{0CDB2801-5C55-4B63-B327-FE5FA62F3EFF}" presName="spaceRect" presStyleCnt="0"/>
      <dgm:spPr/>
    </dgm:pt>
    <dgm:pt modelId="{C0EC10F6-3AD2-4B8E-B894-D8BE317DC075}" type="pres">
      <dgm:prSet presAssocID="{0CDB2801-5C55-4B63-B327-FE5FA62F3EFF}" presName="parTx" presStyleLbl="revTx" presStyleIdx="0" presStyleCnt="4">
        <dgm:presLayoutVars>
          <dgm:chMax val="0"/>
          <dgm:chPref val="0"/>
        </dgm:presLayoutVars>
      </dgm:prSet>
      <dgm:spPr/>
    </dgm:pt>
    <dgm:pt modelId="{93498A9B-DAD0-44D4-85FA-96709A897AC9}" type="pres">
      <dgm:prSet presAssocID="{0CDB2801-5C55-4B63-B327-FE5FA62F3EFF}" presName="desTx" presStyleLbl="revTx" presStyleIdx="1" presStyleCnt="4">
        <dgm:presLayoutVars/>
      </dgm:prSet>
      <dgm:spPr/>
    </dgm:pt>
    <dgm:pt modelId="{8579BA8E-7AE5-45C6-8E48-83F7F90B1C98}" type="pres">
      <dgm:prSet presAssocID="{99A17E6B-DDBB-478F-9E46-F2C7CC33FFA6}" presName="sibTrans" presStyleCnt="0"/>
      <dgm:spPr/>
    </dgm:pt>
    <dgm:pt modelId="{0B3C37F2-0F90-42E7-A800-D9A1582397E0}" type="pres">
      <dgm:prSet presAssocID="{D2D67E3F-C168-452A-8124-550E22F0D24E}" presName="compNode" presStyleCnt="0"/>
      <dgm:spPr/>
    </dgm:pt>
    <dgm:pt modelId="{C7956122-086E-4D86-AB4D-80AF45A86B36}" type="pres">
      <dgm:prSet presAssocID="{D2D67E3F-C168-452A-8124-550E22F0D24E}" presName="bgRect" presStyleLbl="bgShp" presStyleIdx="1" presStyleCnt="2"/>
      <dgm:spPr/>
    </dgm:pt>
    <dgm:pt modelId="{E56FA115-993E-4846-80E7-16A8018F1A38}" type="pres">
      <dgm:prSet presAssocID="{D2D67E3F-C168-452A-8124-550E22F0D24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6DF4A8A-FB8D-4E8B-AA27-C56ECE7F3AD0}" type="pres">
      <dgm:prSet presAssocID="{D2D67E3F-C168-452A-8124-550E22F0D24E}" presName="spaceRect" presStyleCnt="0"/>
      <dgm:spPr/>
    </dgm:pt>
    <dgm:pt modelId="{0AB80851-A5D0-4E4A-A06A-BD720594D767}" type="pres">
      <dgm:prSet presAssocID="{D2D67E3F-C168-452A-8124-550E22F0D24E}" presName="parTx" presStyleLbl="revTx" presStyleIdx="2" presStyleCnt="4">
        <dgm:presLayoutVars>
          <dgm:chMax val="0"/>
          <dgm:chPref val="0"/>
        </dgm:presLayoutVars>
      </dgm:prSet>
      <dgm:spPr/>
    </dgm:pt>
    <dgm:pt modelId="{B6D606C1-CDDF-432D-8444-3F70C4BA605C}" type="pres">
      <dgm:prSet presAssocID="{D2D67E3F-C168-452A-8124-550E22F0D24E}" presName="desTx" presStyleLbl="revTx" presStyleIdx="3" presStyleCnt="4">
        <dgm:presLayoutVars/>
      </dgm:prSet>
      <dgm:spPr/>
    </dgm:pt>
  </dgm:ptLst>
  <dgm:cxnLst>
    <dgm:cxn modelId="{95399711-AA8D-40AA-9246-AE967BE7732C}" type="presOf" srcId="{0CDB2801-5C55-4B63-B327-FE5FA62F3EFF}" destId="{C0EC10F6-3AD2-4B8E-B894-D8BE317DC075}" srcOrd="0" destOrd="0" presId="urn:microsoft.com/office/officeart/2018/2/layout/IconVerticalSolidList"/>
    <dgm:cxn modelId="{84F0B41F-D40C-46A5-A146-8F85F5B553D1}" type="presOf" srcId="{28E841BE-15E3-4B1D-A8F2-87BA6758ED5D}" destId="{93498A9B-DAD0-44D4-85FA-96709A897AC9}" srcOrd="0" destOrd="0" presId="urn:microsoft.com/office/officeart/2018/2/layout/IconVerticalSolidList"/>
    <dgm:cxn modelId="{367EA63C-68B9-476C-9EB7-D3899171AF90}" type="presOf" srcId="{AF225B84-BF7D-438D-A128-B8E40831CF14}" destId="{B6D606C1-CDDF-432D-8444-3F70C4BA605C}" srcOrd="0" destOrd="1" presId="urn:microsoft.com/office/officeart/2018/2/layout/IconVerticalSolidList"/>
    <dgm:cxn modelId="{8CD1BD42-FF5E-48F6-A448-C564761DB860}" srcId="{BF5426A3-FB8E-4644-8EE2-2EBF5725800E}" destId="{0CDB2801-5C55-4B63-B327-FE5FA62F3EFF}" srcOrd="0" destOrd="0" parTransId="{1AFE639F-C508-4D3B-A6F8-879A9358EE19}" sibTransId="{99A17E6B-DDBB-478F-9E46-F2C7CC33FFA6}"/>
    <dgm:cxn modelId="{E7409490-EA2F-4BED-AEAC-E298D9838A33}" srcId="{0CDB2801-5C55-4B63-B327-FE5FA62F3EFF}" destId="{28E841BE-15E3-4B1D-A8F2-87BA6758ED5D}" srcOrd="0" destOrd="0" parTransId="{DD619B37-B007-4B22-9359-1D02B8616460}" sibTransId="{5E4C9D8F-8311-4A62-AC84-933E962B0216}"/>
    <dgm:cxn modelId="{17255E9A-B312-4C99-BF6E-B06816BB5368}" srcId="{BF5426A3-FB8E-4644-8EE2-2EBF5725800E}" destId="{D2D67E3F-C168-452A-8124-550E22F0D24E}" srcOrd="1" destOrd="0" parTransId="{AB3DC558-586A-4DB1-BDDD-124B0C46E906}" sibTransId="{C8FA45BF-A8EC-4DD3-8F08-976BFA5B7ACD}"/>
    <dgm:cxn modelId="{12E372BA-A4D3-4EB1-AF6E-AF767846828C}" srcId="{D2D67E3F-C168-452A-8124-550E22F0D24E}" destId="{AF225B84-BF7D-438D-A128-B8E40831CF14}" srcOrd="1" destOrd="0" parTransId="{3F499C3B-7049-4701-AF0C-27CDF0CF4DD3}" sibTransId="{E04251CB-6BA8-4A75-AA27-179C6D979AB6}"/>
    <dgm:cxn modelId="{C7843DC8-493E-451E-9864-F86C3E67B51E}" srcId="{D2D67E3F-C168-452A-8124-550E22F0D24E}" destId="{F45BEB76-6ACA-456C-8FFD-9FD93D300DAE}" srcOrd="0" destOrd="0" parTransId="{1E851E3B-C732-40F9-B438-07D98D51A662}" sibTransId="{8C466D67-A827-4D29-9B89-81C8C70F040F}"/>
    <dgm:cxn modelId="{50869ECB-F89F-47B5-9158-698FC26FF156}" type="presOf" srcId="{BF5426A3-FB8E-4644-8EE2-2EBF5725800E}" destId="{A9E8FFDD-E49F-4D72-817F-9C4DC0413FB0}" srcOrd="0" destOrd="0" presId="urn:microsoft.com/office/officeart/2018/2/layout/IconVerticalSolidList"/>
    <dgm:cxn modelId="{3A9035F4-FF0C-4470-B3F9-AC3E7D8B8130}" type="presOf" srcId="{D2D67E3F-C168-452A-8124-550E22F0D24E}" destId="{0AB80851-A5D0-4E4A-A06A-BD720594D767}" srcOrd="0" destOrd="0" presId="urn:microsoft.com/office/officeart/2018/2/layout/IconVerticalSolidList"/>
    <dgm:cxn modelId="{1CD108FD-F17A-4600-A12E-089FFBA18929}" type="presOf" srcId="{F45BEB76-6ACA-456C-8FFD-9FD93D300DAE}" destId="{B6D606C1-CDDF-432D-8444-3F70C4BA605C}" srcOrd="0" destOrd="0" presId="urn:microsoft.com/office/officeart/2018/2/layout/IconVerticalSolidList"/>
    <dgm:cxn modelId="{D840F6B7-6C80-4293-BEFA-9CD363B36FD1}" type="presParOf" srcId="{A9E8FFDD-E49F-4D72-817F-9C4DC0413FB0}" destId="{16876064-E954-4325-8533-7D562C3E6119}" srcOrd="0" destOrd="0" presId="urn:microsoft.com/office/officeart/2018/2/layout/IconVerticalSolidList"/>
    <dgm:cxn modelId="{2F144362-4A74-4CC5-8E2C-A96D263E71E5}" type="presParOf" srcId="{16876064-E954-4325-8533-7D562C3E6119}" destId="{698F2D0E-5322-4826-A7DF-9AFB0F331598}" srcOrd="0" destOrd="0" presId="urn:microsoft.com/office/officeart/2018/2/layout/IconVerticalSolidList"/>
    <dgm:cxn modelId="{C42F6727-D811-418A-8FCC-C9A17EE3C6AC}" type="presParOf" srcId="{16876064-E954-4325-8533-7D562C3E6119}" destId="{9D4985F6-3BA4-4183-834A-F111B0DF3ABA}" srcOrd="1" destOrd="0" presId="urn:microsoft.com/office/officeart/2018/2/layout/IconVerticalSolidList"/>
    <dgm:cxn modelId="{F938FA7A-9469-4342-9FD0-56F0AADCD6F9}" type="presParOf" srcId="{16876064-E954-4325-8533-7D562C3E6119}" destId="{A3DED7EE-E4B9-43AE-B9FE-DBB5B63BFA86}" srcOrd="2" destOrd="0" presId="urn:microsoft.com/office/officeart/2018/2/layout/IconVerticalSolidList"/>
    <dgm:cxn modelId="{3F60AA4F-F936-4DEE-B9EA-781865AE3229}" type="presParOf" srcId="{16876064-E954-4325-8533-7D562C3E6119}" destId="{C0EC10F6-3AD2-4B8E-B894-D8BE317DC075}" srcOrd="3" destOrd="0" presId="urn:microsoft.com/office/officeart/2018/2/layout/IconVerticalSolidList"/>
    <dgm:cxn modelId="{59257E0E-5BB6-4635-A87F-1717314498A5}" type="presParOf" srcId="{16876064-E954-4325-8533-7D562C3E6119}" destId="{93498A9B-DAD0-44D4-85FA-96709A897AC9}" srcOrd="4" destOrd="0" presId="urn:microsoft.com/office/officeart/2018/2/layout/IconVerticalSolidList"/>
    <dgm:cxn modelId="{AD174DD4-3B88-4888-A74F-3B01A22C231F}" type="presParOf" srcId="{A9E8FFDD-E49F-4D72-817F-9C4DC0413FB0}" destId="{8579BA8E-7AE5-45C6-8E48-83F7F90B1C98}" srcOrd="1" destOrd="0" presId="urn:microsoft.com/office/officeart/2018/2/layout/IconVerticalSolidList"/>
    <dgm:cxn modelId="{9DF31294-957D-4A16-80E0-C4283E5FB458}" type="presParOf" srcId="{A9E8FFDD-E49F-4D72-817F-9C4DC0413FB0}" destId="{0B3C37F2-0F90-42E7-A800-D9A1582397E0}" srcOrd="2" destOrd="0" presId="urn:microsoft.com/office/officeart/2018/2/layout/IconVerticalSolidList"/>
    <dgm:cxn modelId="{F54647E4-614D-40A4-8FEA-DA112C901097}" type="presParOf" srcId="{0B3C37F2-0F90-42E7-A800-D9A1582397E0}" destId="{C7956122-086E-4D86-AB4D-80AF45A86B36}" srcOrd="0" destOrd="0" presId="urn:microsoft.com/office/officeart/2018/2/layout/IconVerticalSolidList"/>
    <dgm:cxn modelId="{1708048B-5AF6-41CA-8A4D-F8197B086345}" type="presParOf" srcId="{0B3C37F2-0F90-42E7-A800-D9A1582397E0}" destId="{E56FA115-993E-4846-80E7-16A8018F1A38}" srcOrd="1" destOrd="0" presId="urn:microsoft.com/office/officeart/2018/2/layout/IconVerticalSolidList"/>
    <dgm:cxn modelId="{F99D9EFF-35EA-402B-8F87-4866FBAB38D8}" type="presParOf" srcId="{0B3C37F2-0F90-42E7-A800-D9A1582397E0}" destId="{16DF4A8A-FB8D-4E8B-AA27-C56ECE7F3AD0}" srcOrd="2" destOrd="0" presId="urn:microsoft.com/office/officeart/2018/2/layout/IconVerticalSolidList"/>
    <dgm:cxn modelId="{15058F69-C5E0-4A84-94DC-8A2EE37339E8}" type="presParOf" srcId="{0B3C37F2-0F90-42E7-A800-D9A1582397E0}" destId="{0AB80851-A5D0-4E4A-A06A-BD720594D767}" srcOrd="3" destOrd="0" presId="urn:microsoft.com/office/officeart/2018/2/layout/IconVerticalSolidList"/>
    <dgm:cxn modelId="{9EEC94CB-1A43-4948-A10B-B3825ACFD88D}" type="presParOf" srcId="{0B3C37F2-0F90-42E7-A800-D9A1582397E0}" destId="{B6D606C1-CDDF-432D-8444-3F70C4BA605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05D70-9966-4D48-BCA7-3B1A2D7B5014}"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16F996A6-D924-463C-92F7-EC5F711E26EA}">
      <dgm:prSet/>
      <dgm:spPr/>
      <dgm:t>
        <a:bodyPr/>
        <a:lstStyle/>
        <a:p>
          <a:r>
            <a:rPr lang="en-US"/>
            <a:t>Name is protected for 6-month period after final deregistration – only current final deregistration</a:t>
          </a:r>
        </a:p>
      </dgm:t>
    </dgm:pt>
    <dgm:pt modelId="{9F558AC4-9D8F-4BC2-A1A5-34406340B553}" type="parTrans" cxnId="{035A1C91-8AEA-4EEE-A2C8-C2B4977C14B7}">
      <dgm:prSet/>
      <dgm:spPr/>
      <dgm:t>
        <a:bodyPr/>
        <a:lstStyle/>
        <a:p>
          <a:endParaRPr lang="en-US"/>
        </a:p>
      </dgm:t>
    </dgm:pt>
    <dgm:pt modelId="{9668746B-D4FE-4073-A56F-51ADBAE4DFC9}" type="sibTrans" cxnId="{035A1C91-8AEA-4EEE-A2C8-C2B4977C14B7}">
      <dgm:prSet/>
      <dgm:spPr/>
      <dgm:t>
        <a:bodyPr/>
        <a:lstStyle/>
        <a:p>
          <a:endParaRPr lang="en-US"/>
        </a:p>
      </dgm:t>
    </dgm:pt>
    <dgm:pt modelId="{B8926B89-46EF-4060-BFDB-A6561476A6F7}">
      <dgm:prSet/>
      <dgm:spPr/>
      <dgm:t>
        <a:bodyPr/>
        <a:lstStyle/>
        <a:p>
          <a:r>
            <a:rPr lang="en-ZA"/>
            <a:t>Administrative protection – not legal</a:t>
          </a:r>
          <a:endParaRPr lang="en-US"/>
        </a:p>
      </dgm:t>
    </dgm:pt>
    <dgm:pt modelId="{CEAEF963-76EB-4EB5-9BA9-F2DCF43374BA}" type="parTrans" cxnId="{9CF37C4B-D3E6-42A2-BA89-A8B98E546D6E}">
      <dgm:prSet/>
      <dgm:spPr/>
      <dgm:t>
        <a:bodyPr/>
        <a:lstStyle/>
        <a:p>
          <a:endParaRPr lang="en-US"/>
        </a:p>
      </dgm:t>
    </dgm:pt>
    <dgm:pt modelId="{46B0DD7E-6656-4641-AC0F-624802AF254C}" type="sibTrans" cxnId="{9CF37C4B-D3E6-42A2-BA89-A8B98E546D6E}">
      <dgm:prSet/>
      <dgm:spPr/>
      <dgm:t>
        <a:bodyPr/>
        <a:lstStyle/>
        <a:p>
          <a:endParaRPr lang="en-US"/>
        </a:p>
      </dgm:t>
    </dgm:pt>
    <dgm:pt modelId="{A4641E85-C5D3-49D1-8B2F-36C2B2E73596}">
      <dgm:prSet/>
      <dgm:spPr/>
      <dgm:t>
        <a:bodyPr/>
        <a:lstStyle/>
        <a:p>
          <a:r>
            <a:rPr lang="en-ZA"/>
            <a:t>Thereafter, any customer/person may reserve the name</a:t>
          </a:r>
          <a:endParaRPr lang="en-US"/>
        </a:p>
      </dgm:t>
    </dgm:pt>
    <dgm:pt modelId="{C7549A79-5C02-401C-BFDF-D23E6E3D4975}" type="parTrans" cxnId="{91B107AC-9EB1-4AC4-B186-74EE0254C87C}">
      <dgm:prSet/>
      <dgm:spPr/>
      <dgm:t>
        <a:bodyPr/>
        <a:lstStyle/>
        <a:p>
          <a:endParaRPr lang="en-US"/>
        </a:p>
      </dgm:t>
    </dgm:pt>
    <dgm:pt modelId="{DF1CF504-D697-482D-AB05-71E4C8320DAD}" type="sibTrans" cxnId="{91B107AC-9EB1-4AC4-B186-74EE0254C87C}">
      <dgm:prSet/>
      <dgm:spPr/>
      <dgm:t>
        <a:bodyPr/>
        <a:lstStyle/>
        <a:p>
          <a:endParaRPr lang="en-US"/>
        </a:p>
      </dgm:t>
    </dgm:pt>
    <dgm:pt modelId="{BDCE8CC6-12F8-4475-91F5-A1B5E7E00D63}">
      <dgm:prSet/>
      <dgm:spPr/>
      <dgm:t>
        <a:bodyPr/>
        <a:lstStyle/>
        <a:p>
          <a:r>
            <a:rPr lang="en-US"/>
            <a:t>Deposit made / money in customer account but finally deregistered?</a:t>
          </a:r>
        </a:p>
      </dgm:t>
    </dgm:pt>
    <dgm:pt modelId="{9EFBE56C-DC35-4E39-9F8D-78F6F3BB608B}" type="parTrans" cxnId="{5002E724-618A-497F-B6B0-F3D98C7F84D9}">
      <dgm:prSet/>
      <dgm:spPr/>
      <dgm:t>
        <a:bodyPr/>
        <a:lstStyle/>
        <a:p>
          <a:endParaRPr lang="en-US"/>
        </a:p>
      </dgm:t>
    </dgm:pt>
    <dgm:pt modelId="{1911D568-BC20-4E20-BCAA-F104FB16E5E4}" type="sibTrans" cxnId="{5002E724-618A-497F-B6B0-F3D98C7F84D9}">
      <dgm:prSet/>
      <dgm:spPr/>
      <dgm:t>
        <a:bodyPr/>
        <a:lstStyle/>
        <a:p>
          <a:endParaRPr lang="en-US"/>
        </a:p>
      </dgm:t>
    </dgm:pt>
    <dgm:pt modelId="{03FD9F70-9F1D-4233-A7C6-18599B1789FD}">
      <dgm:prSet/>
      <dgm:spPr/>
      <dgm:t>
        <a:bodyPr/>
        <a:lstStyle/>
        <a:p>
          <a:r>
            <a:rPr lang="en-US"/>
            <a:t>Deposit / money -</a:t>
          </a:r>
        </a:p>
      </dgm:t>
    </dgm:pt>
    <dgm:pt modelId="{A7F47DD7-6E81-433C-B79C-2986EE956106}" type="parTrans" cxnId="{C3750EEF-689B-47FC-8867-948F18C9183A}">
      <dgm:prSet/>
      <dgm:spPr/>
      <dgm:t>
        <a:bodyPr/>
        <a:lstStyle/>
        <a:p>
          <a:endParaRPr lang="en-US"/>
        </a:p>
      </dgm:t>
    </dgm:pt>
    <dgm:pt modelId="{9FC643C4-364A-40C2-AA4C-7A18352370E3}" type="sibTrans" cxnId="{C3750EEF-689B-47FC-8867-948F18C9183A}">
      <dgm:prSet/>
      <dgm:spPr/>
      <dgm:t>
        <a:bodyPr/>
        <a:lstStyle/>
        <a:p>
          <a:endParaRPr lang="en-US"/>
        </a:p>
      </dgm:t>
    </dgm:pt>
    <dgm:pt modelId="{1A49C214-1A0B-4EC1-8E01-09107F194817}">
      <dgm:prSet/>
      <dgm:spPr/>
      <dgm:t>
        <a:bodyPr/>
        <a:lstStyle/>
        <a:p>
          <a:r>
            <a:rPr lang="en-US"/>
            <a:t>Use for re-instatement process</a:t>
          </a:r>
        </a:p>
      </dgm:t>
    </dgm:pt>
    <dgm:pt modelId="{67790423-8329-4441-AEE6-AC3CB767466D}" type="parTrans" cxnId="{B43809DF-E06A-4D71-A876-1ABB4E6EC17F}">
      <dgm:prSet/>
      <dgm:spPr/>
      <dgm:t>
        <a:bodyPr/>
        <a:lstStyle/>
        <a:p>
          <a:endParaRPr lang="en-US"/>
        </a:p>
      </dgm:t>
    </dgm:pt>
    <dgm:pt modelId="{08565C9B-E32F-4F80-B1B2-2393F97306AC}" type="sibTrans" cxnId="{B43809DF-E06A-4D71-A876-1ABB4E6EC17F}">
      <dgm:prSet/>
      <dgm:spPr/>
      <dgm:t>
        <a:bodyPr/>
        <a:lstStyle/>
        <a:p>
          <a:endParaRPr lang="en-US"/>
        </a:p>
      </dgm:t>
    </dgm:pt>
    <dgm:pt modelId="{6785114C-F25C-439F-AA26-512A95BFC335}">
      <dgm:prSet/>
      <dgm:spPr/>
      <dgm:t>
        <a:bodyPr/>
        <a:lstStyle/>
        <a:p>
          <a:r>
            <a:rPr lang="en-US"/>
            <a:t>Use for new company registration</a:t>
          </a:r>
        </a:p>
      </dgm:t>
    </dgm:pt>
    <dgm:pt modelId="{A9A2CBCC-5C47-441C-983D-E2AA878F0C12}" type="parTrans" cxnId="{CA070BAA-BCD2-4CEE-A4F6-6392FBF1AD09}">
      <dgm:prSet/>
      <dgm:spPr/>
      <dgm:t>
        <a:bodyPr/>
        <a:lstStyle/>
        <a:p>
          <a:endParaRPr lang="en-US"/>
        </a:p>
      </dgm:t>
    </dgm:pt>
    <dgm:pt modelId="{260B6793-66D5-4B3A-B0D4-05C9A01B9CD0}" type="sibTrans" cxnId="{CA070BAA-BCD2-4CEE-A4F6-6392FBF1AD09}">
      <dgm:prSet/>
      <dgm:spPr/>
      <dgm:t>
        <a:bodyPr/>
        <a:lstStyle/>
        <a:p>
          <a:endParaRPr lang="en-US"/>
        </a:p>
      </dgm:t>
    </dgm:pt>
    <dgm:pt modelId="{EDA2D7F6-9723-495B-916A-9906514503FB}">
      <dgm:prSet/>
      <dgm:spPr/>
      <dgm:t>
        <a:bodyPr/>
        <a:lstStyle/>
        <a:p>
          <a:r>
            <a:rPr lang="en-US"/>
            <a:t>Request refund</a:t>
          </a:r>
        </a:p>
      </dgm:t>
    </dgm:pt>
    <dgm:pt modelId="{5FABAEF9-C1D1-46F7-87FD-E5ED863FFE60}" type="parTrans" cxnId="{99E53E77-BD28-4CFB-BA5D-4BFCC7E233EC}">
      <dgm:prSet/>
      <dgm:spPr/>
      <dgm:t>
        <a:bodyPr/>
        <a:lstStyle/>
        <a:p>
          <a:endParaRPr lang="en-US"/>
        </a:p>
      </dgm:t>
    </dgm:pt>
    <dgm:pt modelId="{0237A93E-EF69-42BC-BA0B-4BDA9FB02102}" type="sibTrans" cxnId="{99E53E77-BD28-4CFB-BA5D-4BFCC7E233EC}">
      <dgm:prSet/>
      <dgm:spPr/>
      <dgm:t>
        <a:bodyPr/>
        <a:lstStyle/>
        <a:p>
          <a:endParaRPr lang="en-US"/>
        </a:p>
      </dgm:t>
    </dgm:pt>
    <dgm:pt modelId="{6F97853D-279E-486A-96A9-0898931693CA}" type="pres">
      <dgm:prSet presAssocID="{E9B05D70-9966-4D48-BCA7-3B1A2D7B5014}" presName="Name0" presStyleCnt="0">
        <dgm:presLayoutVars>
          <dgm:dir/>
          <dgm:animLvl val="lvl"/>
          <dgm:resizeHandles val="exact"/>
        </dgm:presLayoutVars>
      </dgm:prSet>
      <dgm:spPr/>
    </dgm:pt>
    <dgm:pt modelId="{8EDBB5CA-6B84-4D94-BF08-332B6D21B756}" type="pres">
      <dgm:prSet presAssocID="{16F996A6-D924-463C-92F7-EC5F711E26EA}" presName="linNode" presStyleCnt="0"/>
      <dgm:spPr/>
    </dgm:pt>
    <dgm:pt modelId="{EFE7CCF9-4C82-420F-90FD-72A6A263068D}" type="pres">
      <dgm:prSet presAssocID="{16F996A6-D924-463C-92F7-EC5F711E26EA}" presName="parentText" presStyleLbl="node1" presStyleIdx="0" presStyleCnt="2">
        <dgm:presLayoutVars>
          <dgm:chMax val="1"/>
          <dgm:bulletEnabled val="1"/>
        </dgm:presLayoutVars>
      </dgm:prSet>
      <dgm:spPr/>
    </dgm:pt>
    <dgm:pt modelId="{E5F5D6B2-AC31-4307-82CD-35AA79CC819F}" type="pres">
      <dgm:prSet presAssocID="{16F996A6-D924-463C-92F7-EC5F711E26EA}" presName="descendantText" presStyleLbl="alignAccFollowNode1" presStyleIdx="0" presStyleCnt="2">
        <dgm:presLayoutVars>
          <dgm:bulletEnabled val="1"/>
        </dgm:presLayoutVars>
      </dgm:prSet>
      <dgm:spPr/>
    </dgm:pt>
    <dgm:pt modelId="{1C673CCC-C883-43EE-B7FC-2225200673F0}" type="pres">
      <dgm:prSet presAssocID="{9668746B-D4FE-4073-A56F-51ADBAE4DFC9}" presName="sp" presStyleCnt="0"/>
      <dgm:spPr/>
    </dgm:pt>
    <dgm:pt modelId="{62F907BC-8304-4237-A426-ADA5BC48D2AB}" type="pres">
      <dgm:prSet presAssocID="{BDCE8CC6-12F8-4475-91F5-A1B5E7E00D63}" presName="linNode" presStyleCnt="0"/>
      <dgm:spPr/>
    </dgm:pt>
    <dgm:pt modelId="{99CDB466-ECAF-433E-8432-A6E8E62A3EA9}" type="pres">
      <dgm:prSet presAssocID="{BDCE8CC6-12F8-4475-91F5-A1B5E7E00D63}" presName="parentText" presStyleLbl="node1" presStyleIdx="1" presStyleCnt="2">
        <dgm:presLayoutVars>
          <dgm:chMax val="1"/>
          <dgm:bulletEnabled val="1"/>
        </dgm:presLayoutVars>
      </dgm:prSet>
      <dgm:spPr/>
    </dgm:pt>
    <dgm:pt modelId="{9206BA6C-B584-479D-8D71-EFD8E92EE022}" type="pres">
      <dgm:prSet presAssocID="{BDCE8CC6-12F8-4475-91F5-A1B5E7E00D63}" presName="descendantText" presStyleLbl="alignAccFollowNode1" presStyleIdx="1" presStyleCnt="2">
        <dgm:presLayoutVars>
          <dgm:bulletEnabled val="1"/>
        </dgm:presLayoutVars>
      </dgm:prSet>
      <dgm:spPr/>
    </dgm:pt>
  </dgm:ptLst>
  <dgm:cxnLst>
    <dgm:cxn modelId="{C311E20E-5AC0-4061-8CB4-588F10964146}" type="presOf" srcId="{03FD9F70-9F1D-4233-A7C6-18599B1789FD}" destId="{9206BA6C-B584-479D-8D71-EFD8E92EE022}" srcOrd="0" destOrd="0" presId="urn:microsoft.com/office/officeart/2005/8/layout/vList5"/>
    <dgm:cxn modelId="{25F79610-BDDD-49C0-9AD7-901796C2A692}" type="presOf" srcId="{16F996A6-D924-463C-92F7-EC5F711E26EA}" destId="{EFE7CCF9-4C82-420F-90FD-72A6A263068D}" srcOrd="0" destOrd="0" presId="urn:microsoft.com/office/officeart/2005/8/layout/vList5"/>
    <dgm:cxn modelId="{16C97E14-4CA1-404B-9D9F-4AE405BA7517}" type="presOf" srcId="{1A49C214-1A0B-4EC1-8E01-09107F194817}" destId="{9206BA6C-B584-479D-8D71-EFD8E92EE022}" srcOrd="0" destOrd="1" presId="urn:microsoft.com/office/officeart/2005/8/layout/vList5"/>
    <dgm:cxn modelId="{3B028022-C863-4797-9675-C264806F18B0}" type="presOf" srcId="{BDCE8CC6-12F8-4475-91F5-A1B5E7E00D63}" destId="{99CDB466-ECAF-433E-8432-A6E8E62A3EA9}" srcOrd="0" destOrd="0" presId="urn:microsoft.com/office/officeart/2005/8/layout/vList5"/>
    <dgm:cxn modelId="{5002E724-618A-497F-B6B0-F3D98C7F84D9}" srcId="{E9B05D70-9966-4D48-BCA7-3B1A2D7B5014}" destId="{BDCE8CC6-12F8-4475-91F5-A1B5E7E00D63}" srcOrd="1" destOrd="0" parTransId="{9EFBE56C-DC35-4E39-9F8D-78F6F3BB608B}" sibTransId="{1911D568-BC20-4E20-BCAA-F104FB16E5E4}"/>
    <dgm:cxn modelId="{C0D0C62D-5AB3-4131-8145-9F92F437CDA4}" type="presOf" srcId="{B8926B89-46EF-4060-BFDB-A6561476A6F7}" destId="{E5F5D6B2-AC31-4307-82CD-35AA79CC819F}" srcOrd="0" destOrd="0" presId="urn:microsoft.com/office/officeart/2005/8/layout/vList5"/>
    <dgm:cxn modelId="{9CF37C4B-D3E6-42A2-BA89-A8B98E546D6E}" srcId="{16F996A6-D924-463C-92F7-EC5F711E26EA}" destId="{B8926B89-46EF-4060-BFDB-A6561476A6F7}" srcOrd="0" destOrd="0" parTransId="{CEAEF963-76EB-4EB5-9BA9-F2DCF43374BA}" sibTransId="{46B0DD7E-6656-4641-AC0F-624802AF254C}"/>
    <dgm:cxn modelId="{2EF0AE50-58CA-4737-9E60-358F16B9DA5A}" type="presOf" srcId="{E9B05D70-9966-4D48-BCA7-3B1A2D7B5014}" destId="{6F97853D-279E-486A-96A9-0898931693CA}" srcOrd="0" destOrd="0" presId="urn:microsoft.com/office/officeart/2005/8/layout/vList5"/>
    <dgm:cxn modelId="{CE4CD753-330F-49A1-8709-55F6EE0DD05B}" type="presOf" srcId="{6785114C-F25C-439F-AA26-512A95BFC335}" destId="{9206BA6C-B584-479D-8D71-EFD8E92EE022}" srcOrd="0" destOrd="2" presId="urn:microsoft.com/office/officeart/2005/8/layout/vList5"/>
    <dgm:cxn modelId="{99E53E77-BD28-4CFB-BA5D-4BFCC7E233EC}" srcId="{03FD9F70-9F1D-4233-A7C6-18599B1789FD}" destId="{EDA2D7F6-9723-495B-916A-9906514503FB}" srcOrd="2" destOrd="0" parTransId="{5FABAEF9-C1D1-46F7-87FD-E5ED863FFE60}" sibTransId="{0237A93E-EF69-42BC-BA0B-4BDA9FB02102}"/>
    <dgm:cxn modelId="{035A1C91-8AEA-4EEE-A2C8-C2B4977C14B7}" srcId="{E9B05D70-9966-4D48-BCA7-3B1A2D7B5014}" destId="{16F996A6-D924-463C-92F7-EC5F711E26EA}" srcOrd="0" destOrd="0" parTransId="{9F558AC4-9D8F-4BC2-A1A5-34406340B553}" sibTransId="{9668746B-D4FE-4073-A56F-51ADBAE4DFC9}"/>
    <dgm:cxn modelId="{0FFA9897-89C7-46D3-A67B-8A5991E674D6}" type="presOf" srcId="{EDA2D7F6-9723-495B-916A-9906514503FB}" destId="{9206BA6C-B584-479D-8D71-EFD8E92EE022}" srcOrd="0" destOrd="3" presId="urn:microsoft.com/office/officeart/2005/8/layout/vList5"/>
    <dgm:cxn modelId="{CA070BAA-BCD2-4CEE-A4F6-6392FBF1AD09}" srcId="{03FD9F70-9F1D-4233-A7C6-18599B1789FD}" destId="{6785114C-F25C-439F-AA26-512A95BFC335}" srcOrd="1" destOrd="0" parTransId="{A9A2CBCC-5C47-441C-983D-E2AA878F0C12}" sibTransId="{260B6793-66D5-4B3A-B0D4-05C9A01B9CD0}"/>
    <dgm:cxn modelId="{91B107AC-9EB1-4AC4-B186-74EE0254C87C}" srcId="{16F996A6-D924-463C-92F7-EC5F711E26EA}" destId="{A4641E85-C5D3-49D1-8B2F-36C2B2E73596}" srcOrd="1" destOrd="0" parTransId="{C7549A79-5C02-401C-BFDF-D23E6E3D4975}" sibTransId="{DF1CF504-D697-482D-AB05-71E4C8320DAD}"/>
    <dgm:cxn modelId="{B43809DF-E06A-4D71-A876-1ABB4E6EC17F}" srcId="{03FD9F70-9F1D-4233-A7C6-18599B1789FD}" destId="{1A49C214-1A0B-4EC1-8E01-09107F194817}" srcOrd="0" destOrd="0" parTransId="{67790423-8329-4441-AEE6-AC3CB767466D}" sibTransId="{08565C9B-E32F-4F80-B1B2-2393F97306AC}"/>
    <dgm:cxn modelId="{A2456CE6-AFB2-471F-A53B-2947938E4EB0}" type="presOf" srcId="{A4641E85-C5D3-49D1-8B2F-36C2B2E73596}" destId="{E5F5D6B2-AC31-4307-82CD-35AA79CC819F}" srcOrd="0" destOrd="1" presId="urn:microsoft.com/office/officeart/2005/8/layout/vList5"/>
    <dgm:cxn modelId="{C3750EEF-689B-47FC-8867-948F18C9183A}" srcId="{BDCE8CC6-12F8-4475-91F5-A1B5E7E00D63}" destId="{03FD9F70-9F1D-4233-A7C6-18599B1789FD}" srcOrd="0" destOrd="0" parTransId="{A7F47DD7-6E81-433C-B79C-2986EE956106}" sibTransId="{9FC643C4-364A-40C2-AA4C-7A18352370E3}"/>
    <dgm:cxn modelId="{922BA026-2B11-40FE-9E54-0A4298B06DBA}" type="presParOf" srcId="{6F97853D-279E-486A-96A9-0898931693CA}" destId="{8EDBB5CA-6B84-4D94-BF08-332B6D21B756}" srcOrd="0" destOrd="0" presId="urn:microsoft.com/office/officeart/2005/8/layout/vList5"/>
    <dgm:cxn modelId="{D16CA5F9-6D1F-4A2C-A894-9F371B07BBE9}" type="presParOf" srcId="{8EDBB5CA-6B84-4D94-BF08-332B6D21B756}" destId="{EFE7CCF9-4C82-420F-90FD-72A6A263068D}" srcOrd="0" destOrd="0" presId="urn:microsoft.com/office/officeart/2005/8/layout/vList5"/>
    <dgm:cxn modelId="{5C2D0040-462B-4F94-9CE1-44B96BEA283A}" type="presParOf" srcId="{8EDBB5CA-6B84-4D94-BF08-332B6D21B756}" destId="{E5F5D6B2-AC31-4307-82CD-35AA79CC819F}" srcOrd="1" destOrd="0" presId="urn:microsoft.com/office/officeart/2005/8/layout/vList5"/>
    <dgm:cxn modelId="{87300F05-EF47-44DE-8221-57CFB539FECA}" type="presParOf" srcId="{6F97853D-279E-486A-96A9-0898931693CA}" destId="{1C673CCC-C883-43EE-B7FC-2225200673F0}" srcOrd="1" destOrd="0" presId="urn:microsoft.com/office/officeart/2005/8/layout/vList5"/>
    <dgm:cxn modelId="{4ED845B9-A881-4AAE-9D49-42EA83EB5100}" type="presParOf" srcId="{6F97853D-279E-486A-96A9-0898931693CA}" destId="{62F907BC-8304-4237-A426-ADA5BC48D2AB}" srcOrd="2" destOrd="0" presId="urn:microsoft.com/office/officeart/2005/8/layout/vList5"/>
    <dgm:cxn modelId="{A9F60DC7-276D-4928-82E1-D731D90CC50C}" type="presParOf" srcId="{62F907BC-8304-4237-A426-ADA5BC48D2AB}" destId="{99CDB466-ECAF-433E-8432-A6E8E62A3EA9}" srcOrd="0" destOrd="0" presId="urn:microsoft.com/office/officeart/2005/8/layout/vList5"/>
    <dgm:cxn modelId="{801A96BF-02AE-4216-8661-5C85A361D7DA}" type="presParOf" srcId="{62F907BC-8304-4237-A426-ADA5BC48D2AB}" destId="{9206BA6C-B584-479D-8D71-EFD8E92EE0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554540-73BE-460E-9588-9567FB02126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B757A08-30BE-45B1-A00D-06B89E78B746}">
      <dgm:prSet/>
      <dgm:spPr/>
      <dgm:t>
        <a:bodyPr/>
        <a:lstStyle/>
        <a:p>
          <a:pPr>
            <a:lnSpc>
              <a:spcPct val="100000"/>
            </a:lnSpc>
            <a:defRPr b="1"/>
          </a:pPr>
          <a:r>
            <a:rPr lang="en-US" dirty="0"/>
            <a:t>Company, or close corporation as a registered business ceases to exist</a:t>
          </a:r>
        </a:p>
      </dgm:t>
    </dgm:pt>
    <dgm:pt modelId="{93490051-DA05-40C1-883E-FAEBDECE47CD}" type="parTrans" cxnId="{4EF9F842-84B4-4631-933B-8E274FE8CCD4}">
      <dgm:prSet/>
      <dgm:spPr/>
      <dgm:t>
        <a:bodyPr/>
        <a:lstStyle/>
        <a:p>
          <a:endParaRPr lang="en-US"/>
        </a:p>
      </dgm:t>
    </dgm:pt>
    <dgm:pt modelId="{208CF2D7-4869-4226-815B-402402EC9065}" type="sibTrans" cxnId="{4EF9F842-84B4-4631-933B-8E274FE8CCD4}">
      <dgm:prSet/>
      <dgm:spPr/>
      <dgm:t>
        <a:bodyPr/>
        <a:lstStyle/>
        <a:p>
          <a:endParaRPr lang="en-US"/>
        </a:p>
      </dgm:t>
    </dgm:pt>
    <dgm:pt modelId="{AE86B65C-FA47-4976-AA35-881102E45328}">
      <dgm:prSet/>
      <dgm:spPr/>
      <dgm:t>
        <a:bodyPr/>
        <a:lstStyle/>
        <a:p>
          <a:pPr>
            <a:lnSpc>
              <a:spcPct val="100000"/>
            </a:lnSpc>
          </a:pPr>
          <a:r>
            <a:rPr lang="en-US" dirty="0"/>
            <a:t>Looses benefits of being a registered business</a:t>
          </a:r>
        </a:p>
      </dgm:t>
    </dgm:pt>
    <dgm:pt modelId="{58A1F917-583F-4175-B8F0-4CD73E6C3303}" type="parTrans" cxnId="{5C9496C7-3086-44F8-8812-CCBBB544E64D}">
      <dgm:prSet/>
      <dgm:spPr/>
      <dgm:t>
        <a:bodyPr/>
        <a:lstStyle/>
        <a:p>
          <a:endParaRPr lang="en-US"/>
        </a:p>
      </dgm:t>
    </dgm:pt>
    <dgm:pt modelId="{BD4746AF-D5C9-472F-8DD5-81D997C6AD18}" type="sibTrans" cxnId="{5C9496C7-3086-44F8-8812-CCBBB544E64D}">
      <dgm:prSet/>
      <dgm:spPr/>
      <dgm:t>
        <a:bodyPr/>
        <a:lstStyle/>
        <a:p>
          <a:endParaRPr lang="en-US"/>
        </a:p>
      </dgm:t>
    </dgm:pt>
    <dgm:pt modelId="{F59032EB-B4BB-4175-9018-F06AD60294EF}">
      <dgm:prSet/>
      <dgm:spPr/>
      <dgm:t>
        <a:bodyPr/>
        <a:lstStyle/>
        <a:p>
          <a:r>
            <a:rPr lang="en-US" dirty="0"/>
            <a:t>Perpetual existence</a:t>
          </a:r>
        </a:p>
      </dgm:t>
    </dgm:pt>
    <dgm:pt modelId="{1D000C61-EC5F-46BB-80D0-081B3841E4C3}" type="parTrans" cxnId="{C40DB734-CB7F-4B18-A140-CE0CDD7B7BD1}">
      <dgm:prSet/>
      <dgm:spPr/>
      <dgm:t>
        <a:bodyPr/>
        <a:lstStyle/>
        <a:p>
          <a:endParaRPr lang="en-US"/>
        </a:p>
      </dgm:t>
    </dgm:pt>
    <dgm:pt modelId="{F79FC70B-5FB9-47A9-97C7-100483A1E8CA}" type="sibTrans" cxnId="{C40DB734-CB7F-4B18-A140-CE0CDD7B7BD1}">
      <dgm:prSet/>
      <dgm:spPr/>
      <dgm:t>
        <a:bodyPr/>
        <a:lstStyle/>
        <a:p>
          <a:endParaRPr lang="en-US"/>
        </a:p>
      </dgm:t>
    </dgm:pt>
    <dgm:pt modelId="{0ADB767A-80A0-4FD5-BBC0-E8B1CF88AAFF}">
      <dgm:prSet/>
      <dgm:spPr/>
      <dgm:t>
        <a:bodyPr/>
        <a:lstStyle/>
        <a:p>
          <a:r>
            <a:rPr lang="en-US" dirty="0"/>
            <a:t>Limited liability</a:t>
          </a:r>
        </a:p>
      </dgm:t>
    </dgm:pt>
    <dgm:pt modelId="{6E85983F-29D8-47E8-B9FA-A4949B5D4A37}" type="parTrans" cxnId="{3F5ADCDB-E7E3-4558-861B-B558D610259C}">
      <dgm:prSet/>
      <dgm:spPr/>
      <dgm:t>
        <a:bodyPr/>
        <a:lstStyle/>
        <a:p>
          <a:endParaRPr lang="en-US"/>
        </a:p>
      </dgm:t>
    </dgm:pt>
    <dgm:pt modelId="{1C47CFA0-3402-4731-B8C8-B771E75ED456}" type="sibTrans" cxnId="{3F5ADCDB-E7E3-4558-861B-B558D610259C}">
      <dgm:prSet/>
      <dgm:spPr/>
      <dgm:t>
        <a:bodyPr/>
        <a:lstStyle/>
        <a:p>
          <a:endParaRPr lang="en-US"/>
        </a:p>
      </dgm:t>
    </dgm:pt>
    <dgm:pt modelId="{1BC7FB89-07D9-40DD-AFBD-4C70B52D40F6}">
      <dgm:prSet/>
      <dgm:spPr/>
      <dgm:t>
        <a:bodyPr/>
        <a:lstStyle/>
        <a:p>
          <a:pPr>
            <a:lnSpc>
              <a:spcPct val="100000"/>
            </a:lnSpc>
            <a:defRPr b="1"/>
          </a:pPr>
          <a:r>
            <a:rPr lang="en-US" dirty="0"/>
            <a:t>Directors can be held personally liable for all debt</a:t>
          </a:r>
        </a:p>
      </dgm:t>
    </dgm:pt>
    <dgm:pt modelId="{FC06F2A0-3AB3-473C-9BE1-DE20BCEF4856}" type="parTrans" cxnId="{ED90F619-BCE5-4713-827B-5DD466EFE952}">
      <dgm:prSet/>
      <dgm:spPr/>
      <dgm:t>
        <a:bodyPr/>
        <a:lstStyle/>
        <a:p>
          <a:endParaRPr lang="en-US"/>
        </a:p>
      </dgm:t>
    </dgm:pt>
    <dgm:pt modelId="{45F22CA9-B398-46C1-AB1C-70D186E70C7B}" type="sibTrans" cxnId="{ED90F619-BCE5-4713-827B-5DD466EFE952}">
      <dgm:prSet/>
      <dgm:spPr/>
      <dgm:t>
        <a:bodyPr/>
        <a:lstStyle/>
        <a:p>
          <a:endParaRPr lang="en-US"/>
        </a:p>
      </dgm:t>
    </dgm:pt>
    <dgm:pt modelId="{11A025A5-9A42-4F21-AC7C-4CD2DCFE013E}">
      <dgm:prSet/>
      <dgm:spPr/>
      <dgm:t>
        <a:bodyPr/>
        <a:lstStyle/>
        <a:p>
          <a:pPr>
            <a:lnSpc>
              <a:spcPct val="100000"/>
            </a:lnSpc>
            <a:defRPr b="1"/>
          </a:pPr>
          <a:r>
            <a:rPr lang="en-US" dirty="0"/>
            <a:t>Banks may freeze your bank account</a:t>
          </a:r>
        </a:p>
      </dgm:t>
    </dgm:pt>
    <dgm:pt modelId="{CB174C70-A01C-4082-B447-DE9BCF4570A7}" type="parTrans" cxnId="{21C76F0D-7FDE-4CAB-8F7C-2654268BE6F5}">
      <dgm:prSet/>
      <dgm:spPr/>
      <dgm:t>
        <a:bodyPr/>
        <a:lstStyle/>
        <a:p>
          <a:endParaRPr lang="en-US"/>
        </a:p>
      </dgm:t>
    </dgm:pt>
    <dgm:pt modelId="{FBCE83DD-CB1B-40E5-B5FD-5A724682B814}" type="sibTrans" cxnId="{21C76F0D-7FDE-4CAB-8F7C-2654268BE6F5}">
      <dgm:prSet/>
      <dgm:spPr/>
      <dgm:t>
        <a:bodyPr/>
        <a:lstStyle/>
        <a:p>
          <a:endParaRPr lang="en-US"/>
        </a:p>
      </dgm:t>
    </dgm:pt>
    <dgm:pt modelId="{0B267B05-AC6D-43F6-ACB3-A911AD88E2C0}">
      <dgm:prSet/>
      <dgm:spPr/>
      <dgm:t>
        <a:bodyPr/>
        <a:lstStyle/>
        <a:p>
          <a:pPr>
            <a:lnSpc>
              <a:spcPct val="100000"/>
            </a:lnSpc>
            <a:defRPr b="1"/>
          </a:pPr>
          <a:r>
            <a:rPr lang="en-US" dirty="0"/>
            <a:t>Service providers may stop doing business with you</a:t>
          </a:r>
        </a:p>
      </dgm:t>
    </dgm:pt>
    <dgm:pt modelId="{785D9807-4C78-40D4-8D8C-544F1D602263}" type="parTrans" cxnId="{00411D43-C601-47F7-9578-D90E3442FD12}">
      <dgm:prSet/>
      <dgm:spPr/>
      <dgm:t>
        <a:bodyPr/>
        <a:lstStyle/>
        <a:p>
          <a:endParaRPr lang="en-US"/>
        </a:p>
      </dgm:t>
    </dgm:pt>
    <dgm:pt modelId="{E3725D12-C2A6-4D06-8258-A05B4867D1EC}" type="sibTrans" cxnId="{00411D43-C601-47F7-9578-D90E3442FD12}">
      <dgm:prSet/>
      <dgm:spPr/>
      <dgm:t>
        <a:bodyPr/>
        <a:lstStyle/>
        <a:p>
          <a:endParaRPr lang="en-US"/>
        </a:p>
      </dgm:t>
    </dgm:pt>
    <dgm:pt modelId="{79EB7AC7-A44E-4B71-88F6-D9E271F51CAF}">
      <dgm:prSet/>
      <dgm:spPr/>
      <dgm:t>
        <a:bodyPr/>
        <a:lstStyle/>
        <a:p>
          <a:pPr>
            <a:lnSpc>
              <a:spcPct val="100000"/>
            </a:lnSpc>
            <a:defRPr b="1"/>
          </a:pPr>
          <a:r>
            <a:rPr lang="en-US" dirty="0"/>
            <a:t>Creditors may refuse to pay</a:t>
          </a:r>
        </a:p>
      </dgm:t>
    </dgm:pt>
    <dgm:pt modelId="{C7F74A12-AF24-4699-A43F-04E39CF830EC}" type="parTrans" cxnId="{DFD66B6B-5085-4930-ACB7-87949B9779B4}">
      <dgm:prSet/>
      <dgm:spPr/>
      <dgm:t>
        <a:bodyPr/>
        <a:lstStyle/>
        <a:p>
          <a:endParaRPr lang="en-US"/>
        </a:p>
      </dgm:t>
    </dgm:pt>
    <dgm:pt modelId="{234147CE-DDF7-47F7-9371-8449F71C1EB2}" type="sibTrans" cxnId="{DFD66B6B-5085-4930-ACB7-87949B9779B4}">
      <dgm:prSet/>
      <dgm:spPr/>
      <dgm:t>
        <a:bodyPr/>
        <a:lstStyle/>
        <a:p>
          <a:endParaRPr lang="en-US"/>
        </a:p>
      </dgm:t>
    </dgm:pt>
    <dgm:pt modelId="{05183027-2EE6-44C1-875C-AE5040A66622}" type="pres">
      <dgm:prSet presAssocID="{A4554540-73BE-460E-9588-9567FB021264}" presName="root" presStyleCnt="0">
        <dgm:presLayoutVars>
          <dgm:dir/>
          <dgm:resizeHandles val="exact"/>
        </dgm:presLayoutVars>
      </dgm:prSet>
      <dgm:spPr/>
    </dgm:pt>
    <dgm:pt modelId="{28B39C5F-06CD-429C-9A5E-290A8BDC190F}" type="pres">
      <dgm:prSet presAssocID="{8B757A08-30BE-45B1-A00D-06B89E78B746}" presName="compNode" presStyleCnt="0"/>
      <dgm:spPr/>
    </dgm:pt>
    <dgm:pt modelId="{4E9E91D0-CCE5-43A0-8D1D-494E69EDFED8}" type="pres">
      <dgm:prSet presAssocID="{8B757A08-30BE-45B1-A00D-06B89E78B746}"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5BE55DB4-D31C-4A47-B318-B006DD7DCFBE}" type="pres">
      <dgm:prSet presAssocID="{8B757A08-30BE-45B1-A00D-06B89E78B746}" presName="iconSpace" presStyleCnt="0"/>
      <dgm:spPr/>
    </dgm:pt>
    <dgm:pt modelId="{F7A9B716-E5A2-4A53-BD71-2B8FC9D7327F}" type="pres">
      <dgm:prSet presAssocID="{8B757A08-30BE-45B1-A00D-06B89E78B746}" presName="parTx" presStyleLbl="revTx" presStyleIdx="0" presStyleCnt="10">
        <dgm:presLayoutVars>
          <dgm:chMax val="0"/>
          <dgm:chPref val="0"/>
        </dgm:presLayoutVars>
      </dgm:prSet>
      <dgm:spPr/>
    </dgm:pt>
    <dgm:pt modelId="{FB6867B9-4413-415A-A497-9038DCA4F95D}" type="pres">
      <dgm:prSet presAssocID="{8B757A08-30BE-45B1-A00D-06B89E78B746}" presName="txSpace" presStyleCnt="0"/>
      <dgm:spPr/>
    </dgm:pt>
    <dgm:pt modelId="{192FDC61-1522-4A14-88C5-05C6ECE45122}" type="pres">
      <dgm:prSet presAssocID="{8B757A08-30BE-45B1-A00D-06B89E78B746}" presName="desTx" presStyleLbl="revTx" presStyleIdx="1" presStyleCnt="10">
        <dgm:presLayoutVars/>
      </dgm:prSet>
      <dgm:spPr/>
    </dgm:pt>
    <dgm:pt modelId="{D46D1F67-C4AE-4940-84E7-2EB4C949E814}" type="pres">
      <dgm:prSet presAssocID="{208CF2D7-4869-4226-815B-402402EC9065}" presName="sibTrans" presStyleCnt="0"/>
      <dgm:spPr/>
    </dgm:pt>
    <dgm:pt modelId="{80657048-D638-4077-8BD5-704DF64FA749}" type="pres">
      <dgm:prSet presAssocID="{1BC7FB89-07D9-40DD-AFBD-4C70B52D40F6}" presName="compNode" presStyleCnt="0"/>
      <dgm:spPr/>
    </dgm:pt>
    <dgm:pt modelId="{772D235D-5693-4C85-9022-0708C52DF14C}" type="pres">
      <dgm:prSet presAssocID="{1BC7FB89-07D9-40DD-AFBD-4C70B52D40F6}"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D5A132C-2638-4601-87C5-8004E6B813DD}" type="pres">
      <dgm:prSet presAssocID="{1BC7FB89-07D9-40DD-AFBD-4C70B52D40F6}" presName="iconSpace" presStyleCnt="0"/>
      <dgm:spPr/>
    </dgm:pt>
    <dgm:pt modelId="{5FD3D0B7-4A58-415C-BB6B-927B870D0102}" type="pres">
      <dgm:prSet presAssocID="{1BC7FB89-07D9-40DD-AFBD-4C70B52D40F6}" presName="parTx" presStyleLbl="revTx" presStyleIdx="2" presStyleCnt="10">
        <dgm:presLayoutVars>
          <dgm:chMax val="0"/>
          <dgm:chPref val="0"/>
        </dgm:presLayoutVars>
      </dgm:prSet>
      <dgm:spPr/>
    </dgm:pt>
    <dgm:pt modelId="{12D8DDCB-985E-4AF8-8B25-63EEA2BEB32F}" type="pres">
      <dgm:prSet presAssocID="{1BC7FB89-07D9-40DD-AFBD-4C70B52D40F6}" presName="txSpace" presStyleCnt="0"/>
      <dgm:spPr/>
    </dgm:pt>
    <dgm:pt modelId="{16E72E22-5107-4F27-B0A6-EED0A6A2728A}" type="pres">
      <dgm:prSet presAssocID="{1BC7FB89-07D9-40DD-AFBD-4C70B52D40F6}" presName="desTx" presStyleLbl="revTx" presStyleIdx="3" presStyleCnt="10">
        <dgm:presLayoutVars/>
      </dgm:prSet>
      <dgm:spPr/>
    </dgm:pt>
    <dgm:pt modelId="{E02573F2-AB21-4288-BB71-BE1724F471F9}" type="pres">
      <dgm:prSet presAssocID="{45F22CA9-B398-46C1-AB1C-70D186E70C7B}" presName="sibTrans" presStyleCnt="0"/>
      <dgm:spPr/>
    </dgm:pt>
    <dgm:pt modelId="{E85FB461-7894-47FE-B58F-9257C9055AEC}" type="pres">
      <dgm:prSet presAssocID="{11A025A5-9A42-4F21-AC7C-4CD2DCFE013E}" presName="compNode" presStyleCnt="0"/>
      <dgm:spPr/>
    </dgm:pt>
    <dgm:pt modelId="{433FC2C1-4572-4538-8BD4-F5A1B3D63A6E}" type="pres">
      <dgm:prSet presAssocID="{11A025A5-9A42-4F21-AC7C-4CD2DCFE013E}"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3FF0F652-4BB4-4945-8C45-991BE2E48D9B}" type="pres">
      <dgm:prSet presAssocID="{11A025A5-9A42-4F21-AC7C-4CD2DCFE013E}" presName="iconSpace" presStyleCnt="0"/>
      <dgm:spPr/>
    </dgm:pt>
    <dgm:pt modelId="{0FA8CF23-ACDA-4758-A62D-E19CE8437402}" type="pres">
      <dgm:prSet presAssocID="{11A025A5-9A42-4F21-AC7C-4CD2DCFE013E}" presName="parTx" presStyleLbl="revTx" presStyleIdx="4" presStyleCnt="10">
        <dgm:presLayoutVars>
          <dgm:chMax val="0"/>
          <dgm:chPref val="0"/>
        </dgm:presLayoutVars>
      </dgm:prSet>
      <dgm:spPr/>
    </dgm:pt>
    <dgm:pt modelId="{3C7A94CA-C344-4402-974D-F58A53C96D17}" type="pres">
      <dgm:prSet presAssocID="{11A025A5-9A42-4F21-AC7C-4CD2DCFE013E}" presName="txSpace" presStyleCnt="0"/>
      <dgm:spPr/>
    </dgm:pt>
    <dgm:pt modelId="{021B9AD1-66D4-430B-A064-1511262B2B56}" type="pres">
      <dgm:prSet presAssocID="{11A025A5-9A42-4F21-AC7C-4CD2DCFE013E}" presName="desTx" presStyleLbl="revTx" presStyleIdx="5" presStyleCnt="10">
        <dgm:presLayoutVars/>
      </dgm:prSet>
      <dgm:spPr/>
    </dgm:pt>
    <dgm:pt modelId="{7245F071-7047-4390-95BD-D65086D43299}" type="pres">
      <dgm:prSet presAssocID="{FBCE83DD-CB1B-40E5-B5FD-5A724682B814}" presName="sibTrans" presStyleCnt="0"/>
      <dgm:spPr/>
    </dgm:pt>
    <dgm:pt modelId="{89557F8C-E4EF-47DB-B89F-C66DFDC3296A}" type="pres">
      <dgm:prSet presAssocID="{0B267B05-AC6D-43F6-ACB3-A911AD88E2C0}" presName="compNode" presStyleCnt="0"/>
      <dgm:spPr/>
    </dgm:pt>
    <dgm:pt modelId="{683BDF4F-5553-47A0-A24C-93CDF3991933}" type="pres">
      <dgm:prSet presAssocID="{0B267B05-AC6D-43F6-ACB3-A911AD88E2C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2E309AB4-0282-43E0-9AE2-D203DB30A902}" type="pres">
      <dgm:prSet presAssocID="{0B267B05-AC6D-43F6-ACB3-A911AD88E2C0}" presName="iconSpace" presStyleCnt="0"/>
      <dgm:spPr/>
    </dgm:pt>
    <dgm:pt modelId="{C2955ADD-A97A-435D-B040-C1307FF648EF}" type="pres">
      <dgm:prSet presAssocID="{0B267B05-AC6D-43F6-ACB3-A911AD88E2C0}" presName="parTx" presStyleLbl="revTx" presStyleIdx="6" presStyleCnt="10">
        <dgm:presLayoutVars>
          <dgm:chMax val="0"/>
          <dgm:chPref val="0"/>
        </dgm:presLayoutVars>
      </dgm:prSet>
      <dgm:spPr/>
    </dgm:pt>
    <dgm:pt modelId="{0FFEC542-B0B3-4C0B-B767-D1668AE92DFA}" type="pres">
      <dgm:prSet presAssocID="{0B267B05-AC6D-43F6-ACB3-A911AD88E2C0}" presName="txSpace" presStyleCnt="0"/>
      <dgm:spPr/>
    </dgm:pt>
    <dgm:pt modelId="{AE1E12EA-B8B8-44E4-9B9E-406720A443DB}" type="pres">
      <dgm:prSet presAssocID="{0B267B05-AC6D-43F6-ACB3-A911AD88E2C0}" presName="desTx" presStyleLbl="revTx" presStyleIdx="7" presStyleCnt="10">
        <dgm:presLayoutVars/>
      </dgm:prSet>
      <dgm:spPr/>
    </dgm:pt>
    <dgm:pt modelId="{538BE078-ACD4-458A-B923-F068F49BE07D}" type="pres">
      <dgm:prSet presAssocID="{E3725D12-C2A6-4D06-8258-A05B4867D1EC}" presName="sibTrans" presStyleCnt="0"/>
      <dgm:spPr/>
    </dgm:pt>
    <dgm:pt modelId="{A2CC2BDB-2CCD-4F68-AC78-93EC659086AB}" type="pres">
      <dgm:prSet presAssocID="{79EB7AC7-A44E-4B71-88F6-D9E271F51CAF}" presName="compNode" presStyleCnt="0"/>
      <dgm:spPr/>
    </dgm:pt>
    <dgm:pt modelId="{02A4B769-84C8-4973-9DF4-15AA1A7D1BB6}" type="pres">
      <dgm:prSet presAssocID="{79EB7AC7-A44E-4B71-88F6-D9E271F51C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ins"/>
        </a:ext>
      </dgm:extLst>
    </dgm:pt>
    <dgm:pt modelId="{160F1F00-B9F3-49CB-B198-FEB3ED8B89BA}" type="pres">
      <dgm:prSet presAssocID="{79EB7AC7-A44E-4B71-88F6-D9E271F51CAF}" presName="iconSpace" presStyleCnt="0"/>
      <dgm:spPr/>
    </dgm:pt>
    <dgm:pt modelId="{E2D7B1B3-8A0E-4A6F-B143-32BB05EC7108}" type="pres">
      <dgm:prSet presAssocID="{79EB7AC7-A44E-4B71-88F6-D9E271F51CAF}" presName="parTx" presStyleLbl="revTx" presStyleIdx="8" presStyleCnt="10">
        <dgm:presLayoutVars>
          <dgm:chMax val="0"/>
          <dgm:chPref val="0"/>
        </dgm:presLayoutVars>
      </dgm:prSet>
      <dgm:spPr/>
    </dgm:pt>
    <dgm:pt modelId="{0E9A61EC-D1C5-406E-B913-87D85DCEE59E}" type="pres">
      <dgm:prSet presAssocID="{79EB7AC7-A44E-4B71-88F6-D9E271F51CAF}" presName="txSpace" presStyleCnt="0"/>
      <dgm:spPr/>
    </dgm:pt>
    <dgm:pt modelId="{CC0CE1B6-059A-429B-9C38-05D0ACCCFBCA}" type="pres">
      <dgm:prSet presAssocID="{79EB7AC7-A44E-4B71-88F6-D9E271F51CAF}" presName="desTx" presStyleLbl="revTx" presStyleIdx="9" presStyleCnt="10">
        <dgm:presLayoutVars/>
      </dgm:prSet>
      <dgm:spPr/>
    </dgm:pt>
  </dgm:ptLst>
  <dgm:cxnLst>
    <dgm:cxn modelId="{21C76F0D-7FDE-4CAB-8F7C-2654268BE6F5}" srcId="{A4554540-73BE-460E-9588-9567FB021264}" destId="{11A025A5-9A42-4F21-AC7C-4CD2DCFE013E}" srcOrd="2" destOrd="0" parTransId="{CB174C70-A01C-4082-B447-DE9BCF4570A7}" sibTransId="{FBCE83DD-CB1B-40E5-B5FD-5A724682B814}"/>
    <dgm:cxn modelId="{ED90F619-BCE5-4713-827B-5DD466EFE952}" srcId="{A4554540-73BE-460E-9588-9567FB021264}" destId="{1BC7FB89-07D9-40DD-AFBD-4C70B52D40F6}" srcOrd="1" destOrd="0" parTransId="{FC06F2A0-3AB3-473C-9BE1-DE20BCEF4856}" sibTransId="{45F22CA9-B398-46C1-AB1C-70D186E70C7B}"/>
    <dgm:cxn modelId="{B6AD9432-14D5-4F9D-A1DF-BDB365E509E0}" type="presOf" srcId="{8B757A08-30BE-45B1-A00D-06B89E78B746}" destId="{F7A9B716-E5A2-4A53-BD71-2B8FC9D7327F}" srcOrd="0" destOrd="0" presId="urn:microsoft.com/office/officeart/2018/5/layout/CenteredIconLabelDescriptionList"/>
    <dgm:cxn modelId="{9F9FCF32-9AE4-47B2-901A-40A63D6D69A4}" type="presOf" srcId="{0ADB767A-80A0-4FD5-BBC0-E8B1CF88AAFF}" destId="{192FDC61-1522-4A14-88C5-05C6ECE45122}" srcOrd="0" destOrd="2" presId="urn:microsoft.com/office/officeart/2018/5/layout/CenteredIconLabelDescriptionList"/>
    <dgm:cxn modelId="{C40DB734-CB7F-4B18-A140-CE0CDD7B7BD1}" srcId="{AE86B65C-FA47-4976-AA35-881102E45328}" destId="{F59032EB-B4BB-4175-9018-F06AD60294EF}" srcOrd="0" destOrd="0" parTransId="{1D000C61-EC5F-46BB-80D0-081B3841E4C3}" sibTransId="{F79FC70B-5FB9-47A9-97C7-100483A1E8CA}"/>
    <dgm:cxn modelId="{E4083D5B-7002-4252-AF79-8E2B96297FC9}" type="presOf" srcId="{0B267B05-AC6D-43F6-ACB3-A911AD88E2C0}" destId="{C2955ADD-A97A-435D-B040-C1307FF648EF}" srcOrd="0" destOrd="0" presId="urn:microsoft.com/office/officeart/2018/5/layout/CenteredIconLabelDescriptionList"/>
    <dgm:cxn modelId="{4EF9F842-84B4-4631-933B-8E274FE8CCD4}" srcId="{A4554540-73BE-460E-9588-9567FB021264}" destId="{8B757A08-30BE-45B1-A00D-06B89E78B746}" srcOrd="0" destOrd="0" parTransId="{93490051-DA05-40C1-883E-FAEBDECE47CD}" sibTransId="{208CF2D7-4869-4226-815B-402402EC9065}"/>
    <dgm:cxn modelId="{00411D43-C601-47F7-9578-D90E3442FD12}" srcId="{A4554540-73BE-460E-9588-9567FB021264}" destId="{0B267B05-AC6D-43F6-ACB3-A911AD88E2C0}" srcOrd="3" destOrd="0" parTransId="{785D9807-4C78-40D4-8D8C-544F1D602263}" sibTransId="{E3725D12-C2A6-4D06-8258-A05B4867D1EC}"/>
    <dgm:cxn modelId="{429EF067-02D3-42C4-97AB-97E4CB2953AA}" type="presOf" srcId="{A4554540-73BE-460E-9588-9567FB021264}" destId="{05183027-2EE6-44C1-875C-AE5040A66622}" srcOrd="0" destOrd="0" presId="urn:microsoft.com/office/officeart/2018/5/layout/CenteredIconLabelDescriptionList"/>
    <dgm:cxn modelId="{DFD66B6B-5085-4930-ACB7-87949B9779B4}" srcId="{A4554540-73BE-460E-9588-9567FB021264}" destId="{79EB7AC7-A44E-4B71-88F6-D9E271F51CAF}" srcOrd="4" destOrd="0" parTransId="{C7F74A12-AF24-4699-A43F-04E39CF830EC}" sibTransId="{234147CE-DDF7-47F7-9371-8449F71C1EB2}"/>
    <dgm:cxn modelId="{7FF49E4C-C611-46D4-9E02-62966942D633}" type="presOf" srcId="{AE86B65C-FA47-4976-AA35-881102E45328}" destId="{192FDC61-1522-4A14-88C5-05C6ECE45122}" srcOrd="0" destOrd="0" presId="urn:microsoft.com/office/officeart/2018/5/layout/CenteredIconLabelDescriptionList"/>
    <dgm:cxn modelId="{AE297881-A306-4C42-89D0-DB9074ADD71A}" type="presOf" srcId="{11A025A5-9A42-4F21-AC7C-4CD2DCFE013E}" destId="{0FA8CF23-ACDA-4758-A62D-E19CE8437402}" srcOrd="0" destOrd="0" presId="urn:microsoft.com/office/officeart/2018/5/layout/CenteredIconLabelDescriptionList"/>
    <dgm:cxn modelId="{32D1A68E-2247-45E1-A9BD-734013956BBD}" type="presOf" srcId="{F59032EB-B4BB-4175-9018-F06AD60294EF}" destId="{192FDC61-1522-4A14-88C5-05C6ECE45122}" srcOrd="0" destOrd="1" presId="urn:microsoft.com/office/officeart/2018/5/layout/CenteredIconLabelDescriptionList"/>
    <dgm:cxn modelId="{C38024BD-0B90-4881-A38E-BA58E6332F6D}" type="presOf" srcId="{79EB7AC7-A44E-4B71-88F6-D9E271F51CAF}" destId="{E2D7B1B3-8A0E-4A6F-B143-32BB05EC7108}" srcOrd="0" destOrd="0" presId="urn:microsoft.com/office/officeart/2018/5/layout/CenteredIconLabelDescriptionList"/>
    <dgm:cxn modelId="{5C9496C7-3086-44F8-8812-CCBBB544E64D}" srcId="{8B757A08-30BE-45B1-A00D-06B89E78B746}" destId="{AE86B65C-FA47-4976-AA35-881102E45328}" srcOrd="0" destOrd="0" parTransId="{58A1F917-583F-4175-B8F0-4CD73E6C3303}" sibTransId="{BD4746AF-D5C9-472F-8DD5-81D997C6AD18}"/>
    <dgm:cxn modelId="{3F5ADCDB-E7E3-4558-861B-B558D610259C}" srcId="{AE86B65C-FA47-4976-AA35-881102E45328}" destId="{0ADB767A-80A0-4FD5-BBC0-E8B1CF88AAFF}" srcOrd="1" destOrd="0" parTransId="{6E85983F-29D8-47E8-B9FA-A4949B5D4A37}" sibTransId="{1C47CFA0-3402-4731-B8C8-B771E75ED456}"/>
    <dgm:cxn modelId="{623979E3-CE03-4B28-81A8-F9A16E7514CF}" type="presOf" srcId="{1BC7FB89-07D9-40DD-AFBD-4C70B52D40F6}" destId="{5FD3D0B7-4A58-415C-BB6B-927B870D0102}" srcOrd="0" destOrd="0" presId="urn:microsoft.com/office/officeart/2018/5/layout/CenteredIconLabelDescriptionList"/>
    <dgm:cxn modelId="{A2F40867-4F72-4C98-B87A-FAC8BDE951D1}" type="presParOf" srcId="{05183027-2EE6-44C1-875C-AE5040A66622}" destId="{28B39C5F-06CD-429C-9A5E-290A8BDC190F}" srcOrd="0" destOrd="0" presId="urn:microsoft.com/office/officeart/2018/5/layout/CenteredIconLabelDescriptionList"/>
    <dgm:cxn modelId="{52C207B1-B383-42FA-A726-79AE20531A37}" type="presParOf" srcId="{28B39C5F-06CD-429C-9A5E-290A8BDC190F}" destId="{4E9E91D0-CCE5-43A0-8D1D-494E69EDFED8}" srcOrd="0" destOrd="0" presId="urn:microsoft.com/office/officeart/2018/5/layout/CenteredIconLabelDescriptionList"/>
    <dgm:cxn modelId="{99E86B52-4FC5-49C6-BFF6-F648C7F330E0}" type="presParOf" srcId="{28B39C5F-06CD-429C-9A5E-290A8BDC190F}" destId="{5BE55DB4-D31C-4A47-B318-B006DD7DCFBE}" srcOrd="1" destOrd="0" presId="urn:microsoft.com/office/officeart/2018/5/layout/CenteredIconLabelDescriptionList"/>
    <dgm:cxn modelId="{92036639-00AF-4DA0-8611-92E27CFE3F51}" type="presParOf" srcId="{28B39C5F-06CD-429C-9A5E-290A8BDC190F}" destId="{F7A9B716-E5A2-4A53-BD71-2B8FC9D7327F}" srcOrd="2" destOrd="0" presId="urn:microsoft.com/office/officeart/2018/5/layout/CenteredIconLabelDescriptionList"/>
    <dgm:cxn modelId="{16D9591A-4195-4B6E-977D-A7141AC19125}" type="presParOf" srcId="{28B39C5F-06CD-429C-9A5E-290A8BDC190F}" destId="{FB6867B9-4413-415A-A497-9038DCA4F95D}" srcOrd="3" destOrd="0" presId="urn:microsoft.com/office/officeart/2018/5/layout/CenteredIconLabelDescriptionList"/>
    <dgm:cxn modelId="{F83BA4D0-7B09-462E-B001-7AE18002345E}" type="presParOf" srcId="{28B39C5F-06CD-429C-9A5E-290A8BDC190F}" destId="{192FDC61-1522-4A14-88C5-05C6ECE45122}" srcOrd="4" destOrd="0" presId="urn:microsoft.com/office/officeart/2018/5/layout/CenteredIconLabelDescriptionList"/>
    <dgm:cxn modelId="{63577D30-5396-44B9-988E-7D7CB81D8A64}" type="presParOf" srcId="{05183027-2EE6-44C1-875C-AE5040A66622}" destId="{D46D1F67-C4AE-4940-84E7-2EB4C949E814}" srcOrd="1" destOrd="0" presId="urn:microsoft.com/office/officeart/2018/5/layout/CenteredIconLabelDescriptionList"/>
    <dgm:cxn modelId="{7D274284-D607-466D-B49E-1D426B28A955}" type="presParOf" srcId="{05183027-2EE6-44C1-875C-AE5040A66622}" destId="{80657048-D638-4077-8BD5-704DF64FA749}" srcOrd="2" destOrd="0" presId="urn:microsoft.com/office/officeart/2018/5/layout/CenteredIconLabelDescriptionList"/>
    <dgm:cxn modelId="{068B410A-CBF7-4CC1-8F33-0863D876035E}" type="presParOf" srcId="{80657048-D638-4077-8BD5-704DF64FA749}" destId="{772D235D-5693-4C85-9022-0708C52DF14C}" srcOrd="0" destOrd="0" presId="urn:microsoft.com/office/officeart/2018/5/layout/CenteredIconLabelDescriptionList"/>
    <dgm:cxn modelId="{912ACA0D-308F-4821-AE0F-6E03A688851D}" type="presParOf" srcId="{80657048-D638-4077-8BD5-704DF64FA749}" destId="{4D5A132C-2638-4601-87C5-8004E6B813DD}" srcOrd="1" destOrd="0" presId="urn:microsoft.com/office/officeart/2018/5/layout/CenteredIconLabelDescriptionList"/>
    <dgm:cxn modelId="{90B1306D-DA61-4496-8B80-7D8230D65DD3}" type="presParOf" srcId="{80657048-D638-4077-8BD5-704DF64FA749}" destId="{5FD3D0B7-4A58-415C-BB6B-927B870D0102}" srcOrd="2" destOrd="0" presId="urn:microsoft.com/office/officeart/2018/5/layout/CenteredIconLabelDescriptionList"/>
    <dgm:cxn modelId="{85D5CCD6-5AD7-4989-80DC-1439BE14CBF8}" type="presParOf" srcId="{80657048-D638-4077-8BD5-704DF64FA749}" destId="{12D8DDCB-985E-4AF8-8B25-63EEA2BEB32F}" srcOrd="3" destOrd="0" presId="urn:microsoft.com/office/officeart/2018/5/layout/CenteredIconLabelDescriptionList"/>
    <dgm:cxn modelId="{0F3B3B12-70F7-4004-9DB9-37797EEF57A2}" type="presParOf" srcId="{80657048-D638-4077-8BD5-704DF64FA749}" destId="{16E72E22-5107-4F27-B0A6-EED0A6A2728A}" srcOrd="4" destOrd="0" presId="urn:microsoft.com/office/officeart/2018/5/layout/CenteredIconLabelDescriptionList"/>
    <dgm:cxn modelId="{3CBC2367-5E22-4555-853F-D84FB284D8B3}" type="presParOf" srcId="{05183027-2EE6-44C1-875C-AE5040A66622}" destId="{E02573F2-AB21-4288-BB71-BE1724F471F9}" srcOrd="3" destOrd="0" presId="urn:microsoft.com/office/officeart/2018/5/layout/CenteredIconLabelDescriptionList"/>
    <dgm:cxn modelId="{6319E1EA-BC65-4DB4-B71D-D7229B75E8F7}" type="presParOf" srcId="{05183027-2EE6-44C1-875C-AE5040A66622}" destId="{E85FB461-7894-47FE-B58F-9257C9055AEC}" srcOrd="4" destOrd="0" presId="urn:microsoft.com/office/officeart/2018/5/layout/CenteredIconLabelDescriptionList"/>
    <dgm:cxn modelId="{9D22E7B6-AC0C-4E78-B788-C560E23CF3C2}" type="presParOf" srcId="{E85FB461-7894-47FE-B58F-9257C9055AEC}" destId="{433FC2C1-4572-4538-8BD4-F5A1B3D63A6E}" srcOrd="0" destOrd="0" presId="urn:microsoft.com/office/officeart/2018/5/layout/CenteredIconLabelDescriptionList"/>
    <dgm:cxn modelId="{5579D4B5-57E8-4D72-81A8-E1215F5305AB}" type="presParOf" srcId="{E85FB461-7894-47FE-B58F-9257C9055AEC}" destId="{3FF0F652-4BB4-4945-8C45-991BE2E48D9B}" srcOrd="1" destOrd="0" presId="urn:microsoft.com/office/officeart/2018/5/layout/CenteredIconLabelDescriptionList"/>
    <dgm:cxn modelId="{4A11BC0F-E823-4C4E-B8A4-EBE3A72D76B3}" type="presParOf" srcId="{E85FB461-7894-47FE-B58F-9257C9055AEC}" destId="{0FA8CF23-ACDA-4758-A62D-E19CE8437402}" srcOrd="2" destOrd="0" presId="urn:microsoft.com/office/officeart/2018/5/layout/CenteredIconLabelDescriptionList"/>
    <dgm:cxn modelId="{DBC95AA8-0D11-4C4A-B881-196CF9A1552C}" type="presParOf" srcId="{E85FB461-7894-47FE-B58F-9257C9055AEC}" destId="{3C7A94CA-C344-4402-974D-F58A53C96D17}" srcOrd="3" destOrd="0" presId="urn:microsoft.com/office/officeart/2018/5/layout/CenteredIconLabelDescriptionList"/>
    <dgm:cxn modelId="{83DEBF1F-B3F9-4DCE-AF0A-B30C9C57327E}" type="presParOf" srcId="{E85FB461-7894-47FE-B58F-9257C9055AEC}" destId="{021B9AD1-66D4-430B-A064-1511262B2B56}" srcOrd="4" destOrd="0" presId="urn:microsoft.com/office/officeart/2018/5/layout/CenteredIconLabelDescriptionList"/>
    <dgm:cxn modelId="{2324FCB0-2C1F-4D7E-ADF2-6C71A8F70BF2}" type="presParOf" srcId="{05183027-2EE6-44C1-875C-AE5040A66622}" destId="{7245F071-7047-4390-95BD-D65086D43299}" srcOrd="5" destOrd="0" presId="urn:microsoft.com/office/officeart/2018/5/layout/CenteredIconLabelDescriptionList"/>
    <dgm:cxn modelId="{AC911C57-BC9E-40D8-8932-601D2EAE1C6E}" type="presParOf" srcId="{05183027-2EE6-44C1-875C-AE5040A66622}" destId="{89557F8C-E4EF-47DB-B89F-C66DFDC3296A}" srcOrd="6" destOrd="0" presId="urn:microsoft.com/office/officeart/2018/5/layout/CenteredIconLabelDescriptionList"/>
    <dgm:cxn modelId="{B712D230-2715-4D4A-8CE1-7485F540CEBA}" type="presParOf" srcId="{89557F8C-E4EF-47DB-B89F-C66DFDC3296A}" destId="{683BDF4F-5553-47A0-A24C-93CDF3991933}" srcOrd="0" destOrd="0" presId="urn:microsoft.com/office/officeart/2018/5/layout/CenteredIconLabelDescriptionList"/>
    <dgm:cxn modelId="{30A5AA29-AFFC-47AA-B5A9-C7BE8F1846CC}" type="presParOf" srcId="{89557F8C-E4EF-47DB-B89F-C66DFDC3296A}" destId="{2E309AB4-0282-43E0-9AE2-D203DB30A902}" srcOrd="1" destOrd="0" presId="urn:microsoft.com/office/officeart/2018/5/layout/CenteredIconLabelDescriptionList"/>
    <dgm:cxn modelId="{F0AB3CA6-6DC3-4437-8EA3-FB6408F48A39}" type="presParOf" srcId="{89557F8C-E4EF-47DB-B89F-C66DFDC3296A}" destId="{C2955ADD-A97A-435D-B040-C1307FF648EF}" srcOrd="2" destOrd="0" presId="urn:microsoft.com/office/officeart/2018/5/layout/CenteredIconLabelDescriptionList"/>
    <dgm:cxn modelId="{BBD74BDC-3B54-4B8B-A732-D537B425A912}" type="presParOf" srcId="{89557F8C-E4EF-47DB-B89F-C66DFDC3296A}" destId="{0FFEC542-B0B3-4C0B-B767-D1668AE92DFA}" srcOrd="3" destOrd="0" presId="urn:microsoft.com/office/officeart/2018/5/layout/CenteredIconLabelDescriptionList"/>
    <dgm:cxn modelId="{C51E798C-38AA-4248-894C-37A607E69BF6}" type="presParOf" srcId="{89557F8C-E4EF-47DB-B89F-C66DFDC3296A}" destId="{AE1E12EA-B8B8-44E4-9B9E-406720A443DB}" srcOrd="4" destOrd="0" presId="urn:microsoft.com/office/officeart/2018/5/layout/CenteredIconLabelDescriptionList"/>
    <dgm:cxn modelId="{EAAC4F14-77A3-4A5F-AB2A-951F72DD5A2F}" type="presParOf" srcId="{05183027-2EE6-44C1-875C-AE5040A66622}" destId="{538BE078-ACD4-458A-B923-F068F49BE07D}" srcOrd="7" destOrd="0" presId="urn:microsoft.com/office/officeart/2018/5/layout/CenteredIconLabelDescriptionList"/>
    <dgm:cxn modelId="{9A982313-BC45-4411-9D77-E1BE6904B99A}" type="presParOf" srcId="{05183027-2EE6-44C1-875C-AE5040A66622}" destId="{A2CC2BDB-2CCD-4F68-AC78-93EC659086AB}" srcOrd="8" destOrd="0" presId="urn:microsoft.com/office/officeart/2018/5/layout/CenteredIconLabelDescriptionList"/>
    <dgm:cxn modelId="{F548A28A-3BDD-41B2-91CB-C52D5DD92239}" type="presParOf" srcId="{A2CC2BDB-2CCD-4F68-AC78-93EC659086AB}" destId="{02A4B769-84C8-4973-9DF4-15AA1A7D1BB6}" srcOrd="0" destOrd="0" presId="urn:microsoft.com/office/officeart/2018/5/layout/CenteredIconLabelDescriptionList"/>
    <dgm:cxn modelId="{8DA89DF7-A9BF-440F-ADBE-5D8B986B328A}" type="presParOf" srcId="{A2CC2BDB-2CCD-4F68-AC78-93EC659086AB}" destId="{160F1F00-B9F3-49CB-B198-FEB3ED8B89BA}" srcOrd="1" destOrd="0" presId="urn:microsoft.com/office/officeart/2018/5/layout/CenteredIconLabelDescriptionList"/>
    <dgm:cxn modelId="{40C520E4-522A-4A1A-8CAB-CE77A4CE0418}" type="presParOf" srcId="{A2CC2BDB-2CCD-4F68-AC78-93EC659086AB}" destId="{E2D7B1B3-8A0E-4A6F-B143-32BB05EC7108}" srcOrd="2" destOrd="0" presId="urn:microsoft.com/office/officeart/2018/5/layout/CenteredIconLabelDescriptionList"/>
    <dgm:cxn modelId="{9EE30A9F-E58B-43BF-91E2-F62217D1A85A}" type="presParOf" srcId="{A2CC2BDB-2CCD-4F68-AC78-93EC659086AB}" destId="{0E9A61EC-D1C5-406E-B913-87D85DCEE59E}" srcOrd="3" destOrd="0" presId="urn:microsoft.com/office/officeart/2018/5/layout/CenteredIconLabelDescriptionList"/>
    <dgm:cxn modelId="{99528055-FEC7-4A31-AFEC-CB45D11B2A8D}" type="presParOf" srcId="{A2CC2BDB-2CCD-4F68-AC78-93EC659086AB}" destId="{CC0CE1B6-059A-429B-9C38-05D0ACCCFBC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42AE4-C4A7-474B-AEE4-19E39C56F0B8}"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4D00DC49-7950-4BD4-BB89-76381CB9C29E}">
      <dgm:prSet/>
      <dgm:spPr/>
      <dgm:t>
        <a:bodyPr/>
        <a:lstStyle/>
        <a:p>
          <a:pPr>
            <a:defRPr b="1"/>
          </a:pPr>
          <a:r>
            <a:rPr lang="en-US" dirty="0"/>
            <a:t>Court order to be e-mailed to </a:t>
          </a:r>
          <a:r>
            <a:rPr lang="en-US" dirty="0">
              <a:hlinkClick xmlns:r="http://schemas.openxmlformats.org/officeDocument/2006/relationships" r:id="rId1"/>
            </a:rPr>
            <a:t>Corporatelegalservices@cipc.co.za</a:t>
          </a:r>
          <a:r>
            <a:rPr lang="en-US" dirty="0"/>
            <a:t> for service and </a:t>
          </a:r>
          <a:r>
            <a:rPr lang="en-US" dirty="0" err="1"/>
            <a:t>recordal</a:t>
          </a:r>
          <a:endParaRPr lang="en-US" dirty="0"/>
        </a:p>
      </dgm:t>
    </dgm:pt>
    <dgm:pt modelId="{85C8C290-2415-4E96-835C-1B66E6BFBB31}" type="parTrans" cxnId="{0EBE0BBB-D9A0-4BD5-BAFE-6053D427512E}">
      <dgm:prSet/>
      <dgm:spPr/>
      <dgm:t>
        <a:bodyPr/>
        <a:lstStyle/>
        <a:p>
          <a:endParaRPr lang="en-US"/>
        </a:p>
      </dgm:t>
    </dgm:pt>
    <dgm:pt modelId="{8673E950-5CD8-4C44-8E81-AAE1AEAE7705}" type="sibTrans" cxnId="{0EBE0BBB-D9A0-4BD5-BAFE-6053D427512E}">
      <dgm:prSet/>
      <dgm:spPr/>
      <dgm:t>
        <a:bodyPr/>
        <a:lstStyle/>
        <a:p>
          <a:endParaRPr lang="en-US"/>
        </a:p>
      </dgm:t>
    </dgm:pt>
    <dgm:pt modelId="{6FB2A58B-DF09-40E2-B2BB-3DAEA5528158}">
      <dgm:prSet/>
      <dgm:spPr/>
      <dgm:t>
        <a:bodyPr/>
        <a:lstStyle/>
        <a:p>
          <a:pPr>
            <a:defRPr b="1"/>
          </a:pPr>
          <a:r>
            <a:rPr lang="en-US"/>
            <a:t>Important - </a:t>
          </a:r>
        </a:p>
      </dgm:t>
    </dgm:pt>
    <dgm:pt modelId="{F8A0A0AC-6977-4EA0-B36E-007A1F5DD4CC}" type="parTrans" cxnId="{FBB7AB0D-82FF-4187-A189-CFD62EB7F188}">
      <dgm:prSet/>
      <dgm:spPr/>
      <dgm:t>
        <a:bodyPr/>
        <a:lstStyle/>
        <a:p>
          <a:endParaRPr lang="en-US"/>
        </a:p>
      </dgm:t>
    </dgm:pt>
    <dgm:pt modelId="{D46ED432-B72A-4300-BED5-3D41517CC397}" type="sibTrans" cxnId="{FBB7AB0D-82FF-4187-A189-CFD62EB7F188}">
      <dgm:prSet/>
      <dgm:spPr/>
      <dgm:t>
        <a:bodyPr/>
        <a:lstStyle/>
        <a:p>
          <a:endParaRPr lang="en-US"/>
        </a:p>
      </dgm:t>
    </dgm:pt>
    <dgm:pt modelId="{3E07677A-3781-429E-A608-98AC70E2DC1F}">
      <dgm:prSet custT="1"/>
      <dgm:spPr/>
      <dgm:t>
        <a:bodyPr/>
        <a:lstStyle/>
        <a:p>
          <a:r>
            <a:rPr lang="en-US" sz="1800"/>
            <a:t>Advised that court order must also mandate company or close corporation to bring all obligations up to date within a period of time</a:t>
          </a:r>
        </a:p>
      </dgm:t>
    </dgm:pt>
    <dgm:pt modelId="{E3074923-A229-4C34-A954-DF63A211AD5C}" type="parTrans" cxnId="{5986941E-B516-4452-97A8-46927A6900D9}">
      <dgm:prSet/>
      <dgm:spPr/>
      <dgm:t>
        <a:bodyPr/>
        <a:lstStyle/>
        <a:p>
          <a:endParaRPr lang="en-US"/>
        </a:p>
      </dgm:t>
    </dgm:pt>
    <dgm:pt modelId="{F8B99611-B53B-42E8-956F-DB493CE49E64}" type="sibTrans" cxnId="{5986941E-B516-4452-97A8-46927A6900D9}">
      <dgm:prSet/>
      <dgm:spPr/>
      <dgm:t>
        <a:bodyPr/>
        <a:lstStyle/>
        <a:p>
          <a:endParaRPr lang="en-US"/>
        </a:p>
      </dgm:t>
    </dgm:pt>
    <dgm:pt modelId="{117ADF4B-8571-4529-84A4-EA24FB81B0FB}">
      <dgm:prSet custT="1"/>
      <dgm:spPr/>
      <dgm:t>
        <a:bodyPr/>
        <a:lstStyle/>
        <a:p>
          <a:r>
            <a:rPr lang="en-US" sz="1800" dirty="0"/>
            <a:t>Failure of which, company or close corporation will be placed back into AR deregistration for non-compliance</a:t>
          </a:r>
        </a:p>
      </dgm:t>
    </dgm:pt>
    <dgm:pt modelId="{8F9D45CF-97E0-4D77-999B-EB3258C7BE5E}" type="parTrans" cxnId="{17C4A216-19E6-4FB1-ACFB-2D9FB6F49D41}">
      <dgm:prSet/>
      <dgm:spPr/>
      <dgm:t>
        <a:bodyPr/>
        <a:lstStyle/>
        <a:p>
          <a:endParaRPr lang="en-US"/>
        </a:p>
      </dgm:t>
    </dgm:pt>
    <dgm:pt modelId="{042DC1CD-59C7-488B-93C7-7BA5D82C7437}" type="sibTrans" cxnId="{17C4A216-19E6-4FB1-ACFB-2D9FB6F49D41}">
      <dgm:prSet/>
      <dgm:spPr/>
      <dgm:t>
        <a:bodyPr/>
        <a:lstStyle/>
        <a:p>
          <a:endParaRPr lang="en-US"/>
        </a:p>
      </dgm:t>
    </dgm:pt>
    <dgm:pt modelId="{D8F1F8F7-0737-4DD4-B7F5-DFD1220210F9}" type="pres">
      <dgm:prSet presAssocID="{FDB42AE4-C4A7-474B-AEE4-19E39C56F0B8}" presName="root" presStyleCnt="0">
        <dgm:presLayoutVars>
          <dgm:dir/>
          <dgm:resizeHandles val="exact"/>
        </dgm:presLayoutVars>
      </dgm:prSet>
      <dgm:spPr/>
    </dgm:pt>
    <dgm:pt modelId="{73648C34-419B-402C-BB9D-4CA8B18E2ADD}" type="pres">
      <dgm:prSet presAssocID="{4D00DC49-7950-4BD4-BB89-76381CB9C29E}" presName="compNode" presStyleCnt="0"/>
      <dgm:spPr/>
    </dgm:pt>
    <dgm:pt modelId="{5B30D0E1-E5CA-4042-9A53-15E1DBCFFCBD}" type="pres">
      <dgm:prSet presAssocID="{4D00DC49-7950-4BD4-BB89-76381CB9C29E}"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avel"/>
        </a:ext>
      </dgm:extLst>
    </dgm:pt>
    <dgm:pt modelId="{8137CA3D-BD8C-4C02-B115-6BF53D7F759F}" type="pres">
      <dgm:prSet presAssocID="{4D00DC49-7950-4BD4-BB89-76381CB9C29E}" presName="iconSpace" presStyleCnt="0"/>
      <dgm:spPr/>
    </dgm:pt>
    <dgm:pt modelId="{A57A286C-CAB9-40DB-9DE7-63762225067A}" type="pres">
      <dgm:prSet presAssocID="{4D00DC49-7950-4BD4-BB89-76381CB9C29E}" presName="parTx" presStyleLbl="revTx" presStyleIdx="0" presStyleCnt="4" custLinFactY="39390" custLinFactNeighborX="1033" custLinFactNeighborY="100000">
        <dgm:presLayoutVars>
          <dgm:chMax val="0"/>
          <dgm:chPref val="0"/>
        </dgm:presLayoutVars>
      </dgm:prSet>
      <dgm:spPr/>
    </dgm:pt>
    <dgm:pt modelId="{CA2290AB-92BC-49BA-8399-361A9617CB8E}" type="pres">
      <dgm:prSet presAssocID="{4D00DC49-7950-4BD4-BB89-76381CB9C29E}" presName="txSpace" presStyleCnt="0"/>
      <dgm:spPr/>
    </dgm:pt>
    <dgm:pt modelId="{E2FF86E1-61D4-49C5-8C6C-D9C4022A568D}" type="pres">
      <dgm:prSet presAssocID="{4D00DC49-7950-4BD4-BB89-76381CB9C29E}" presName="desTx" presStyleLbl="revTx" presStyleIdx="1" presStyleCnt="4">
        <dgm:presLayoutVars/>
      </dgm:prSet>
      <dgm:spPr/>
    </dgm:pt>
    <dgm:pt modelId="{8EF07F1E-BEE4-4AD6-9CA0-417DFAEE2202}" type="pres">
      <dgm:prSet presAssocID="{8673E950-5CD8-4C44-8E81-AAE1AEAE7705}" presName="sibTrans" presStyleCnt="0"/>
      <dgm:spPr/>
    </dgm:pt>
    <dgm:pt modelId="{656F3D5D-2BD7-41B8-907C-1449C839E87A}" type="pres">
      <dgm:prSet presAssocID="{6FB2A58B-DF09-40E2-B2BB-3DAEA5528158}" presName="compNode" presStyleCnt="0"/>
      <dgm:spPr/>
    </dgm:pt>
    <dgm:pt modelId="{FDB3FD96-B2B7-4F24-B19F-8E9420D8088C}" type="pres">
      <dgm:prSet presAssocID="{6FB2A58B-DF09-40E2-B2BB-3DAEA552815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udge"/>
        </a:ext>
      </dgm:extLst>
    </dgm:pt>
    <dgm:pt modelId="{7AC18D61-215F-4C89-9074-9B153D6ED967}" type="pres">
      <dgm:prSet presAssocID="{6FB2A58B-DF09-40E2-B2BB-3DAEA5528158}" presName="iconSpace" presStyleCnt="0"/>
      <dgm:spPr/>
    </dgm:pt>
    <dgm:pt modelId="{78F2AA95-DA46-4492-B19F-5630DB1DB01C}" type="pres">
      <dgm:prSet presAssocID="{6FB2A58B-DF09-40E2-B2BB-3DAEA5528158}" presName="parTx" presStyleLbl="revTx" presStyleIdx="2" presStyleCnt="4">
        <dgm:presLayoutVars>
          <dgm:chMax val="0"/>
          <dgm:chPref val="0"/>
        </dgm:presLayoutVars>
      </dgm:prSet>
      <dgm:spPr/>
    </dgm:pt>
    <dgm:pt modelId="{6DF1EFA1-73F8-458D-9156-E9F9AFEC72F4}" type="pres">
      <dgm:prSet presAssocID="{6FB2A58B-DF09-40E2-B2BB-3DAEA5528158}" presName="txSpace" presStyleCnt="0"/>
      <dgm:spPr/>
    </dgm:pt>
    <dgm:pt modelId="{BA6B3EC2-87EF-4BE2-B0FB-DA2766B26DD1}" type="pres">
      <dgm:prSet presAssocID="{6FB2A58B-DF09-40E2-B2BB-3DAEA5528158}" presName="desTx" presStyleLbl="revTx" presStyleIdx="3" presStyleCnt="4">
        <dgm:presLayoutVars/>
      </dgm:prSet>
      <dgm:spPr/>
    </dgm:pt>
  </dgm:ptLst>
  <dgm:cxnLst>
    <dgm:cxn modelId="{FBB7AB0D-82FF-4187-A189-CFD62EB7F188}" srcId="{FDB42AE4-C4A7-474B-AEE4-19E39C56F0B8}" destId="{6FB2A58B-DF09-40E2-B2BB-3DAEA5528158}" srcOrd="1" destOrd="0" parTransId="{F8A0A0AC-6977-4EA0-B36E-007A1F5DD4CC}" sibTransId="{D46ED432-B72A-4300-BED5-3D41517CC397}"/>
    <dgm:cxn modelId="{17C4A216-19E6-4FB1-ACFB-2D9FB6F49D41}" srcId="{6FB2A58B-DF09-40E2-B2BB-3DAEA5528158}" destId="{117ADF4B-8571-4529-84A4-EA24FB81B0FB}" srcOrd="1" destOrd="0" parTransId="{8F9D45CF-97E0-4D77-999B-EB3258C7BE5E}" sibTransId="{042DC1CD-59C7-488B-93C7-7BA5D82C7437}"/>
    <dgm:cxn modelId="{5986941E-B516-4452-97A8-46927A6900D9}" srcId="{6FB2A58B-DF09-40E2-B2BB-3DAEA5528158}" destId="{3E07677A-3781-429E-A608-98AC70E2DC1F}" srcOrd="0" destOrd="0" parTransId="{E3074923-A229-4C34-A954-DF63A211AD5C}" sibTransId="{F8B99611-B53B-42E8-956F-DB493CE49E64}"/>
    <dgm:cxn modelId="{80E5AA5B-5CAB-421A-91C6-B3DA9E77472B}" type="presOf" srcId="{3E07677A-3781-429E-A608-98AC70E2DC1F}" destId="{BA6B3EC2-87EF-4BE2-B0FB-DA2766B26DD1}" srcOrd="0" destOrd="0" presId="urn:microsoft.com/office/officeart/2018/5/layout/CenteredIconLabelDescriptionList"/>
    <dgm:cxn modelId="{DDE02B66-D4B9-4515-8EFE-4CB006E1092D}" type="presOf" srcId="{4D00DC49-7950-4BD4-BB89-76381CB9C29E}" destId="{A57A286C-CAB9-40DB-9DE7-63762225067A}" srcOrd="0" destOrd="0" presId="urn:microsoft.com/office/officeart/2018/5/layout/CenteredIconLabelDescriptionList"/>
    <dgm:cxn modelId="{0EBE0BBB-D9A0-4BD5-BAFE-6053D427512E}" srcId="{FDB42AE4-C4A7-474B-AEE4-19E39C56F0B8}" destId="{4D00DC49-7950-4BD4-BB89-76381CB9C29E}" srcOrd="0" destOrd="0" parTransId="{85C8C290-2415-4E96-835C-1B66E6BFBB31}" sibTransId="{8673E950-5CD8-4C44-8E81-AAE1AEAE7705}"/>
    <dgm:cxn modelId="{438814C4-AD0D-43A5-B0E0-4C5484309B45}" type="presOf" srcId="{117ADF4B-8571-4529-84A4-EA24FB81B0FB}" destId="{BA6B3EC2-87EF-4BE2-B0FB-DA2766B26DD1}" srcOrd="0" destOrd="1" presId="urn:microsoft.com/office/officeart/2018/5/layout/CenteredIconLabelDescriptionList"/>
    <dgm:cxn modelId="{9DF1A7D3-004B-4BE8-AC67-BD89AA1010B0}" type="presOf" srcId="{6FB2A58B-DF09-40E2-B2BB-3DAEA5528158}" destId="{78F2AA95-DA46-4492-B19F-5630DB1DB01C}" srcOrd="0" destOrd="0" presId="urn:microsoft.com/office/officeart/2018/5/layout/CenteredIconLabelDescriptionList"/>
    <dgm:cxn modelId="{824535D7-038E-4E85-8A64-FC5216073C95}" type="presOf" srcId="{FDB42AE4-C4A7-474B-AEE4-19E39C56F0B8}" destId="{D8F1F8F7-0737-4DD4-B7F5-DFD1220210F9}" srcOrd="0" destOrd="0" presId="urn:microsoft.com/office/officeart/2018/5/layout/CenteredIconLabelDescriptionList"/>
    <dgm:cxn modelId="{32654210-0C33-4BB2-804B-EEF16C8C2B61}" type="presParOf" srcId="{D8F1F8F7-0737-4DD4-B7F5-DFD1220210F9}" destId="{73648C34-419B-402C-BB9D-4CA8B18E2ADD}" srcOrd="0" destOrd="0" presId="urn:microsoft.com/office/officeart/2018/5/layout/CenteredIconLabelDescriptionList"/>
    <dgm:cxn modelId="{2CC9866C-8D2C-4E3C-9AA3-371583D54535}" type="presParOf" srcId="{73648C34-419B-402C-BB9D-4CA8B18E2ADD}" destId="{5B30D0E1-E5CA-4042-9A53-15E1DBCFFCBD}" srcOrd="0" destOrd="0" presId="urn:microsoft.com/office/officeart/2018/5/layout/CenteredIconLabelDescriptionList"/>
    <dgm:cxn modelId="{45664C3E-59A0-4F32-B9FB-633BB5264028}" type="presParOf" srcId="{73648C34-419B-402C-BB9D-4CA8B18E2ADD}" destId="{8137CA3D-BD8C-4C02-B115-6BF53D7F759F}" srcOrd="1" destOrd="0" presId="urn:microsoft.com/office/officeart/2018/5/layout/CenteredIconLabelDescriptionList"/>
    <dgm:cxn modelId="{CF994238-6991-4028-B592-9BED19111611}" type="presParOf" srcId="{73648C34-419B-402C-BB9D-4CA8B18E2ADD}" destId="{A57A286C-CAB9-40DB-9DE7-63762225067A}" srcOrd="2" destOrd="0" presId="urn:microsoft.com/office/officeart/2018/5/layout/CenteredIconLabelDescriptionList"/>
    <dgm:cxn modelId="{97F4E7FC-ADA3-4E8C-A886-DE3B28BC939D}" type="presParOf" srcId="{73648C34-419B-402C-BB9D-4CA8B18E2ADD}" destId="{CA2290AB-92BC-49BA-8399-361A9617CB8E}" srcOrd="3" destOrd="0" presId="urn:microsoft.com/office/officeart/2018/5/layout/CenteredIconLabelDescriptionList"/>
    <dgm:cxn modelId="{6C122C4C-C521-49DD-8FAA-B801DBEBDE01}" type="presParOf" srcId="{73648C34-419B-402C-BB9D-4CA8B18E2ADD}" destId="{E2FF86E1-61D4-49C5-8C6C-D9C4022A568D}" srcOrd="4" destOrd="0" presId="urn:microsoft.com/office/officeart/2018/5/layout/CenteredIconLabelDescriptionList"/>
    <dgm:cxn modelId="{22332038-AD3C-45BE-A343-389963A3B1C7}" type="presParOf" srcId="{D8F1F8F7-0737-4DD4-B7F5-DFD1220210F9}" destId="{8EF07F1E-BEE4-4AD6-9CA0-417DFAEE2202}" srcOrd="1" destOrd="0" presId="urn:microsoft.com/office/officeart/2018/5/layout/CenteredIconLabelDescriptionList"/>
    <dgm:cxn modelId="{2A69B038-09AC-42E5-88F1-F860B139B850}" type="presParOf" srcId="{D8F1F8F7-0737-4DD4-B7F5-DFD1220210F9}" destId="{656F3D5D-2BD7-41B8-907C-1449C839E87A}" srcOrd="2" destOrd="0" presId="urn:microsoft.com/office/officeart/2018/5/layout/CenteredIconLabelDescriptionList"/>
    <dgm:cxn modelId="{BDBCDD01-FCC4-4DCF-9C49-6A712873B763}" type="presParOf" srcId="{656F3D5D-2BD7-41B8-907C-1449C839E87A}" destId="{FDB3FD96-B2B7-4F24-B19F-8E9420D8088C}" srcOrd="0" destOrd="0" presId="urn:microsoft.com/office/officeart/2018/5/layout/CenteredIconLabelDescriptionList"/>
    <dgm:cxn modelId="{B2D8CFEA-DF3C-42AF-896F-365A43A0779F}" type="presParOf" srcId="{656F3D5D-2BD7-41B8-907C-1449C839E87A}" destId="{7AC18D61-215F-4C89-9074-9B153D6ED967}" srcOrd="1" destOrd="0" presId="urn:microsoft.com/office/officeart/2018/5/layout/CenteredIconLabelDescriptionList"/>
    <dgm:cxn modelId="{C6D50AE7-DF51-42CC-9AF6-E8A391D0184E}" type="presParOf" srcId="{656F3D5D-2BD7-41B8-907C-1449C839E87A}" destId="{78F2AA95-DA46-4492-B19F-5630DB1DB01C}" srcOrd="2" destOrd="0" presId="urn:microsoft.com/office/officeart/2018/5/layout/CenteredIconLabelDescriptionList"/>
    <dgm:cxn modelId="{8684A557-7C15-4767-B1F6-5DBB89F60BB1}" type="presParOf" srcId="{656F3D5D-2BD7-41B8-907C-1449C839E87A}" destId="{6DF1EFA1-73F8-458D-9156-E9F9AFEC72F4}" srcOrd="3" destOrd="0" presId="urn:microsoft.com/office/officeart/2018/5/layout/CenteredIconLabelDescriptionList"/>
    <dgm:cxn modelId="{8DC04C7E-1CEE-4537-91DA-EC3785C72F61}" type="presParOf" srcId="{656F3D5D-2BD7-41B8-907C-1449C839E87A}" destId="{BA6B3EC2-87EF-4BE2-B0FB-DA2766B26DD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902243-3A16-4389-BCC2-FB7E49E998E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CEF04F3-1318-4A9F-9A20-D9071CE2BEF2}">
      <dgm:prSet/>
      <dgm:spPr/>
      <dgm:t>
        <a:bodyPr/>
        <a:lstStyle/>
        <a:p>
          <a:r>
            <a:rPr lang="en-US"/>
            <a:t>Notification of final deregistration will commence after the systematic final deregistration has been completed and will take approximately 2 weeks to complete.</a:t>
          </a:r>
        </a:p>
      </dgm:t>
    </dgm:pt>
    <dgm:pt modelId="{49B22C59-F940-4205-AE3D-10FE162ECE5E}" type="parTrans" cxnId="{31C2D4F9-323A-40E6-93D6-C231BB9B5DA0}">
      <dgm:prSet/>
      <dgm:spPr/>
      <dgm:t>
        <a:bodyPr/>
        <a:lstStyle/>
        <a:p>
          <a:endParaRPr lang="en-US"/>
        </a:p>
      </dgm:t>
    </dgm:pt>
    <dgm:pt modelId="{542D50A1-C1E9-48E9-B401-AA8912ACB919}" type="sibTrans" cxnId="{31C2D4F9-323A-40E6-93D6-C231BB9B5DA0}">
      <dgm:prSet/>
      <dgm:spPr/>
      <dgm:t>
        <a:bodyPr/>
        <a:lstStyle/>
        <a:p>
          <a:endParaRPr lang="en-US"/>
        </a:p>
      </dgm:t>
    </dgm:pt>
    <dgm:pt modelId="{D9EDF202-8F3C-4B94-911C-8777AA5F9A09}">
      <dgm:prSet/>
      <dgm:spPr/>
      <dgm:t>
        <a:bodyPr/>
        <a:lstStyle/>
        <a:p>
          <a:r>
            <a:rPr lang="en-ZA"/>
            <a:t>Did not receive, log a fault</a:t>
          </a:r>
          <a:endParaRPr lang="en-US"/>
        </a:p>
      </dgm:t>
    </dgm:pt>
    <dgm:pt modelId="{577285EC-DB15-4C60-9061-12453FA61974}" type="parTrans" cxnId="{09868D28-E5A1-438A-976A-DFE7E29887B2}">
      <dgm:prSet/>
      <dgm:spPr/>
      <dgm:t>
        <a:bodyPr/>
        <a:lstStyle/>
        <a:p>
          <a:endParaRPr lang="en-US"/>
        </a:p>
      </dgm:t>
    </dgm:pt>
    <dgm:pt modelId="{C494EB17-E687-4625-A76F-2C611C6D58F6}" type="sibTrans" cxnId="{09868D28-E5A1-438A-976A-DFE7E29887B2}">
      <dgm:prSet/>
      <dgm:spPr/>
      <dgm:t>
        <a:bodyPr/>
        <a:lstStyle/>
        <a:p>
          <a:endParaRPr lang="en-US"/>
        </a:p>
      </dgm:t>
    </dgm:pt>
    <dgm:pt modelId="{A3504640-FF97-4F97-A3D8-129F10429D51}">
      <dgm:prSet/>
      <dgm:spPr/>
      <dgm:t>
        <a:bodyPr/>
        <a:lstStyle/>
        <a:p>
          <a:r>
            <a:rPr lang="en-ZA"/>
            <a:t>Refund of deposits must be logged via the CIPC enquiry system (</a:t>
          </a:r>
          <a:r>
            <a:rPr lang="en-US"/>
            <a:t>(https://enquiries.cipc.co.za) – Department </a:t>
          </a:r>
          <a:r>
            <a:rPr lang="en-US" i="1"/>
            <a:t>Finance</a:t>
          </a:r>
          <a:r>
            <a:rPr lang="en-US"/>
            <a:t>, and the Category </a:t>
          </a:r>
          <a:r>
            <a:rPr lang="en-US" i="1"/>
            <a:t>Refund</a:t>
          </a:r>
          <a:endParaRPr lang="en-US"/>
        </a:p>
      </dgm:t>
    </dgm:pt>
    <dgm:pt modelId="{27C24A16-DD8F-426A-A34B-127ECEA86F7C}" type="parTrans" cxnId="{A11F9F99-CD2F-432E-9592-280B3E462901}">
      <dgm:prSet/>
      <dgm:spPr/>
      <dgm:t>
        <a:bodyPr/>
        <a:lstStyle/>
        <a:p>
          <a:endParaRPr lang="en-US"/>
        </a:p>
      </dgm:t>
    </dgm:pt>
    <dgm:pt modelId="{1DFDD8FE-5CE9-436B-B610-7A2B0750CA5A}" type="sibTrans" cxnId="{A11F9F99-CD2F-432E-9592-280B3E462901}">
      <dgm:prSet/>
      <dgm:spPr/>
      <dgm:t>
        <a:bodyPr/>
        <a:lstStyle/>
        <a:p>
          <a:endParaRPr lang="en-US"/>
        </a:p>
      </dgm:t>
    </dgm:pt>
    <dgm:pt modelId="{DFB6F8A9-04CA-4DD2-8EE5-2FB7BB5B1B46}" type="pres">
      <dgm:prSet presAssocID="{DE902243-3A16-4389-BCC2-FB7E49E998EA}" presName="vert0" presStyleCnt="0">
        <dgm:presLayoutVars>
          <dgm:dir/>
          <dgm:animOne val="branch"/>
          <dgm:animLvl val="lvl"/>
        </dgm:presLayoutVars>
      </dgm:prSet>
      <dgm:spPr/>
    </dgm:pt>
    <dgm:pt modelId="{17227E62-00A0-4134-8AD6-404DB5D22E2B}" type="pres">
      <dgm:prSet presAssocID="{2CEF04F3-1318-4A9F-9A20-D9071CE2BEF2}" presName="thickLine" presStyleLbl="alignNode1" presStyleIdx="0" presStyleCnt="3"/>
      <dgm:spPr/>
    </dgm:pt>
    <dgm:pt modelId="{8C292034-EFED-4946-AC4F-30274EC2DC59}" type="pres">
      <dgm:prSet presAssocID="{2CEF04F3-1318-4A9F-9A20-D9071CE2BEF2}" presName="horz1" presStyleCnt="0"/>
      <dgm:spPr/>
    </dgm:pt>
    <dgm:pt modelId="{B1FA0AD8-D01F-4B07-8436-30D11482DB98}" type="pres">
      <dgm:prSet presAssocID="{2CEF04F3-1318-4A9F-9A20-D9071CE2BEF2}" presName="tx1" presStyleLbl="revTx" presStyleIdx="0" presStyleCnt="3"/>
      <dgm:spPr/>
    </dgm:pt>
    <dgm:pt modelId="{B8A58BF6-29CA-4F46-8A8B-0B45F0C554E0}" type="pres">
      <dgm:prSet presAssocID="{2CEF04F3-1318-4A9F-9A20-D9071CE2BEF2}" presName="vert1" presStyleCnt="0"/>
      <dgm:spPr/>
    </dgm:pt>
    <dgm:pt modelId="{6C170143-6540-444E-ADC6-A509A0AB4D06}" type="pres">
      <dgm:prSet presAssocID="{D9EDF202-8F3C-4B94-911C-8777AA5F9A09}" presName="thickLine" presStyleLbl="alignNode1" presStyleIdx="1" presStyleCnt="3"/>
      <dgm:spPr/>
    </dgm:pt>
    <dgm:pt modelId="{3AA2F5AA-01C2-41A2-8ADE-F84F2FD7B152}" type="pres">
      <dgm:prSet presAssocID="{D9EDF202-8F3C-4B94-911C-8777AA5F9A09}" presName="horz1" presStyleCnt="0"/>
      <dgm:spPr/>
    </dgm:pt>
    <dgm:pt modelId="{CC5E4100-C289-4C65-8F35-6307AA134D0B}" type="pres">
      <dgm:prSet presAssocID="{D9EDF202-8F3C-4B94-911C-8777AA5F9A09}" presName="tx1" presStyleLbl="revTx" presStyleIdx="1" presStyleCnt="3"/>
      <dgm:spPr/>
    </dgm:pt>
    <dgm:pt modelId="{BE971888-5A39-409E-8466-A80EF67DBDB5}" type="pres">
      <dgm:prSet presAssocID="{D9EDF202-8F3C-4B94-911C-8777AA5F9A09}" presName="vert1" presStyleCnt="0"/>
      <dgm:spPr/>
    </dgm:pt>
    <dgm:pt modelId="{011464EB-3E16-4957-A868-EA2BCC957396}" type="pres">
      <dgm:prSet presAssocID="{A3504640-FF97-4F97-A3D8-129F10429D51}" presName="thickLine" presStyleLbl="alignNode1" presStyleIdx="2" presStyleCnt="3"/>
      <dgm:spPr/>
    </dgm:pt>
    <dgm:pt modelId="{82966B1B-5735-4C76-B5F8-55033B172D70}" type="pres">
      <dgm:prSet presAssocID="{A3504640-FF97-4F97-A3D8-129F10429D51}" presName="horz1" presStyleCnt="0"/>
      <dgm:spPr/>
    </dgm:pt>
    <dgm:pt modelId="{578EFF24-F6E8-4DB3-9969-D98A8EE172C8}" type="pres">
      <dgm:prSet presAssocID="{A3504640-FF97-4F97-A3D8-129F10429D51}" presName="tx1" presStyleLbl="revTx" presStyleIdx="2" presStyleCnt="3"/>
      <dgm:spPr/>
    </dgm:pt>
    <dgm:pt modelId="{73F91614-FC74-49F2-AD2A-0F714A55D391}" type="pres">
      <dgm:prSet presAssocID="{A3504640-FF97-4F97-A3D8-129F10429D51}" presName="vert1" presStyleCnt="0"/>
      <dgm:spPr/>
    </dgm:pt>
  </dgm:ptLst>
  <dgm:cxnLst>
    <dgm:cxn modelId="{09868D28-E5A1-438A-976A-DFE7E29887B2}" srcId="{DE902243-3A16-4389-BCC2-FB7E49E998EA}" destId="{D9EDF202-8F3C-4B94-911C-8777AA5F9A09}" srcOrd="1" destOrd="0" parTransId="{577285EC-DB15-4C60-9061-12453FA61974}" sibTransId="{C494EB17-E687-4625-A76F-2C611C6D58F6}"/>
    <dgm:cxn modelId="{951FED2F-58AF-4479-A2BB-9EADE103E243}" type="presOf" srcId="{D9EDF202-8F3C-4B94-911C-8777AA5F9A09}" destId="{CC5E4100-C289-4C65-8F35-6307AA134D0B}" srcOrd="0" destOrd="0" presId="urn:microsoft.com/office/officeart/2008/layout/LinedList"/>
    <dgm:cxn modelId="{188EE962-1D7A-40C2-A805-EDD5DD2CAD5E}" type="presOf" srcId="{A3504640-FF97-4F97-A3D8-129F10429D51}" destId="{578EFF24-F6E8-4DB3-9969-D98A8EE172C8}" srcOrd="0" destOrd="0" presId="urn:microsoft.com/office/officeart/2008/layout/LinedList"/>
    <dgm:cxn modelId="{A11F9F99-CD2F-432E-9592-280B3E462901}" srcId="{DE902243-3A16-4389-BCC2-FB7E49E998EA}" destId="{A3504640-FF97-4F97-A3D8-129F10429D51}" srcOrd="2" destOrd="0" parTransId="{27C24A16-DD8F-426A-A34B-127ECEA86F7C}" sibTransId="{1DFDD8FE-5CE9-436B-B610-7A2B0750CA5A}"/>
    <dgm:cxn modelId="{381546A5-193A-4961-A355-4DEFCD67BBC9}" type="presOf" srcId="{DE902243-3A16-4389-BCC2-FB7E49E998EA}" destId="{DFB6F8A9-04CA-4DD2-8EE5-2FB7BB5B1B46}" srcOrd="0" destOrd="0" presId="urn:microsoft.com/office/officeart/2008/layout/LinedList"/>
    <dgm:cxn modelId="{793AD5CB-153D-435B-98BF-2D91FA68B670}" type="presOf" srcId="{2CEF04F3-1318-4A9F-9A20-D9071CE2BEF2}" destId="{B1FA0AD8-D01F-4B07-8436-30D11482DB98}" srcOrd="0" destOrd="0" presId="urn:microsoft.com/office/officeart/2008/layout/LinedList"/>
    <dgm:cxn modelId="{31C2D4F9-323A-40E6-93D6-C231BB9B5DA0}" srcId="{DE902243-3A16-4389-BCC2-FB7E49E998EA}" destId="{2CEF04F3-1318-4A9F-9A20-D9071CE2BEF2}" srcOrd="0" destOrd="0" parTransId="{49B22C59-F940-4205-AE3D-10FE162ECE5E}" sibTransId="{542D50A1-C1E9-48E9-B401-AA8912ACB919}"/>
    <dgm:cxn modelId="{7ACD9025-2773-478C-96FF-258FE3C92C4C}" type="presParOf" srcId="{DFB6F8A9-04CA-4DD2-8EE5-2FB7BB5B1B46}" destId="{17227E62-00A0-4134-8AD6-404DB5D22E2B}" srcOrd="0" destOrd="0" presId="urn:microsoft.com/office/officeart/2008/layout/LinedList"/>
    <dgm:cxn modelId="{171550BB-8728-417F-A9C7-E9EA4889923C}" type="presParOf" srcId="{DFB6F8A9-04CA-4DD2-8EE5-2FB7BB5B1B46}" destId="{8C292034-EFED-4946-AC4F-30274EC2DC59}" srcOrd="1" destOrd="0" presId="urn:microsoft.com/office/officeart/2008/layout/LinedList"/>
    <dgm:cxn modelId="{1BAC0933-972F-43D6-B437-808578DE7C8A}" type="presParOf" srcId="{8C292034-EFED-4946-AC4F-30274EC2DC59}" destId="{B1FA0AD8-D01F-4B07-8436-30D11482DB98}" srcOrd="0" destOrd="0" presId="urn:microsoft.com/office/officeart/2008/layout/LinedList"/>
    <dgm:cxn modelId="{1B5608E4-7F90-45A1-BE3B-A169EF7211A8}" type="presParOf" srcId="{8C292034-EFED-4946-AC4F-30274EC2DC59}" destId="{B8A58BF6-29CA-4F46-8A8B-0B45F0C554E0}" srcOrd="1" destOrd="0" presId="urn:microsoft.com/office/officeart/2008/layout/LinedList"/>
    <dgm:cxn modelId="{9928822A-6096-4C97-ACB8-DB6F3B7890F2}" type="presParOf" srcId="{DFB6F8A9-04CA-4DD2-8EE5-2FB7BB5B1B46}" destId="{6C170143-6540-444E-ADC6-A509A0AB4D06}" srcOrd="2" destOrd="0" presId="urn:microsoft.com/office/officeart/2008/layout/LinedList"/>
    <dgm:cxn modelId="{80789AE7-C51B-48BC-A1A4-F7F595F72F26}" type="presParOf" srcId="{DFB6F8A9-04CA-4DD2-8EE5-2FB7BB5B1B46}" destId="{3AA2F5AA-01C2-41A2-8ADE-F84F2FD7B152}" srcOrd="3" destOrd="0" presId="urn:microsoft.com/office/officeart/2008/layout/LinedList"/>
    <dgm:cxn modelId="{B0F73087-250A-4CE5-8502-76B58FF2ECF5}" type="presParOf" srcId="{3AA2F5AA-01C2-41A2-8ADE-F84F2FD7B152}" destId="{CC5E4100-C289-4C65-8F35-6307AA134D0B}" srcOrd="0" destOrd="0" presId="urn:microsoft.com/office/officeart/2008/layout/LinedList"/>
    <dgm:cxn modelId="{59221D2E-CF79-4B40-A7AE-2C36D685E5CF}" type="presParOf" srcId="{3AA2F5AA-01C2-41A2-8ADE-F84F2FD7B152}" destId="{BE971888-5A39-409E-8466-A80EF67DBDB5}" srcOrd="1" destOrd="0" presId="urn:microsoft.com/office/officeart/2008/layout/LinedList"/>
    <dgm:cxn modelId="{2AED9914-8EEA-4F98-9442-463BD5864EAA}" type="presParOf" srcId="{DFB6F8A9-04CA-4DD2-8EE5-2FB7BB5B1B46}" destId="{011464EB-3E16-4957-A868-EA2BCC957396}" srcOrd="4" destOrd="0" presId="urn:microsoft.com/office/officeart/2008/layout/LinedList"/>
    <dgm:cxn modelId="{F6F8D5A7-563E-4DEF-8C24-063AD57EBD62}" type="presParOf" srcId="{DFB6F8A9-04CA-4DD2-8EE5-2FB7BB5B1B46}" destId="{82966B1B-5735-4C76-B5F8-55033B172D70}" srcOrd="5" destOrd="0" presId="urn:microsoft.com/office/officeart/2008/layout/LinedList"/>
    <dgm:cxn modelId="{04FE1AAA-6F19-42CE-BFE5-8A5D44D31255}" type="presParOf" srcId="{82966B1B-5735-4C76-B5F8-55033B172D70}" destId="{578EFF24-F6E8-4DB3-9969-D98A8EE172C8}" srcOrd="0" destOrd="0" presId="urn:microsoft.com/office/officeart/2008/layout/LinedList"/>
    <dgm:cxn modelId="{9C82A262-3992-4E23-BE7D-F20FAD7BE9DF}" type="presParOf" srcId="{82966B1B-5735-4C76-B5F8-55033B172D70}" destId="{73F91614-FC74-49F2-AD2A-0F714A55D3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784950-B2B8-4F05-9A73-F8FFC276935F}"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B58920CB-9D63-4BED-A920-FA379AF04334}">
      <dgm:prSet/>
      <dgm:spPr/>
      <dgm:t>
        <a:bodyPr/>
        <a:lstStyle/>
        <a:p>
          <a:r>
            <a:rPr lang="en-ZA"/>
            <a:t>Notices relating to this final deregistration – </a:t>
          </a:r>
          <a:endParaRPr lang="en-US"/>
        </a:p>
      </dgm:t>
    </dgm:pt>
    <dgm:pt modelId="{B630147A-2D4F-4869-A31A-42113E37A8AC}" type="parTrans" cxnId="{A1347E74-C327-4D08-B600-FD2996BA0E63}">
      <dgm:prSet/>
      <dgm:spPr/>
      <dgm:t>
        <a:bodyPr/>
        <a:lstStyle/>
        <a:p>
          <a:endParaRPr lang="en-US"/>
        </a:p>
      </dgm:t>
    </dgm:pt>
    <dgm:pt modelId="{99541A68-C317-496C-85A2-FD260C49020C}" type="sibTrans" cxnId="{A1347E74-C327-4D08-B600-FD2996BA0E63}">
      <dgm:prSet/>
      <dgm:spPr/>
      <dgm:t>
        <a:bodyPr/>
        <a:lstStyle/>
        <a:p>
          <a:endParaRPr lang="en-US"/>
        </a:p>
      </dgm:t>
    </dgm:pt>
    <dgm:pt modelId="{8BF620CC-E8ED-4E6B-A1F9-21B7BAE6E9EC}">
      <dgm:prSet/>
      <dgm:spPr/>
      <dgm:t>
        <a:bodyPr/>
        <a:lstStyle/>
        <a:p>
          <a:r>
            <a:rPr lang="en-ZA"/>
            <a:t>Notice 74 of 2024 - Final de-registration of companies and close corporations in the annual return de-registration process</a:t>
          </a:r>
          <a:endParaRPr lang="en-US"/>
        </a:p>
      </dgm:t>
    </dgm:pt>
    <dgm:pt modelId="{80074574-3810-4557-8B32-0ECB7292E39E}" type="parTrans" cxnId="{F3AADD44-8A66-48FF-8F71-6A48CF0C2876}">
      <dgm:prSet/>
      <dgm:spPr/>
      <dgm:t>
        <a:bodyPr/>
        <a:lstStyle/>
        <a:p>
          <a:endParaRPr lang="en-US"/>
        </a:p>
      </dgm:t>
    </dgm:pt>
    <dgm:pt modelId="{CA38CE26-0FE1-4660-978F-338E25174890}" type="sibTrans" cxnId="{F3AADD44-8A66-48FF-8F71-6A48CF0C2876}">
      <dgm:prSet/>
      <dgm:spPr/>
      <dgm:t>
        <a:bodyPr/>
        <a:lstStyle/>
        <a:p>
          <a:endParaRPr lang="en-US"/>
        </a:p>
      </dgm:t>
    </dgm:pt>
    <dgm:pt modelId="{56862D0A-BBB3-426D-888E-47DE41C191D5}">
      <dgm:prSet/>
      <dgm:spPr/>
      <dgm:t>
        <a:bodyPr/>
        <a:lstStyle/>
        <a:p>
          <a:r>
            <a:rPr lang="en-ZA"/>
            <a:t>Notice 67 of 2023 - Turnover validation and beneficial ownership information on annual return filings</a:t>
          </a:r>
          <a:endParaRPr lang="en-US"/>
        </a:p>
      </dgm:t>
    </dgm:pt>
    <dgm:pt modelId="{1A9A5099-7B76-413B-A263-96DE30498235}" type="parTrans" cxnId="{AC1ABB20-5708-4175-8EF1-92E5B5CE9E00}">
      <dgm:prSet/>
      <dgm:spPr/>
      <dgm:t>
        <a:bodyPr/>
        <a:lstStyle/>
        <a:p>
          <a:endParaRPr lang="en-US"/>
        </a:p>
      </dgm:t>
    </dgm:pt>
    <dgm:pt modelId="{32BF94AA-FB64-49B4-9078-8BF48DEA98DB}" type="sibTrans" cxnId="{AC1ABB20-5708-4175-8EF1-92E5B5CE9E00}">
      <dgm:prSet/>
      <dgm:spPr/>
      <dgm:t>
        <a:bodyPr/>
        <a:lstStyle/>
        <a:p>
          <a:endParaRPr lang="en-US"/>
        </a:p>
      </dgm:t>
    </dgm:pt>
    <dgm:pt modelId="{0449EC9A-D3C8-44A8-96A5-777BF17BBCB4}">
      <dgm:prSet/>
      <dgm:spPr/>
      <dgm:t>
        <a:bodyPr/>
        <a:lstStyle/>
        <a:p>
          <a:r>
            <a:rPr lang="en-ZA"/>
            <a:t>Notice of 47 of 2023 - Commencement of deregistration notification for companies and close corporations</a:t>
          </a:r>
          <a:endParaRPr lang="en-US"/>
        </a:p>
      </dgm:t>
    </dgm:pt>
    <dgm:pt modelId="{A9D22E19-A9F7-451F-8FAB-D3B064AAFE27}" type="parTrans" cxnId="{B74D41F8-2B89-4FCA-875E-99EE7642FB6A}">
      <dgm:prSet/>
      <dgm:spPr/>
      <dgm:t>
        <a:bodyPr/>
        <a:lstStyle/>
        <a:p>
          <a:endParaRPr lang="en-US"/>
        </a:p>
      </dgm:t>
    </dgm:pt>
    <dgm:pt modelId="{92098F48-2C4B-43B1-9923-0C97876817E9}" type="sibTrans" cxnId="{B74D41F8-2B89-4FCA-875E-99EE7642FB6A}">
      <dgm:prSet/>
      <dgm:spPr/>
      <dgm:t>
        <a:bodyPr/>
        <a:lstStyle/>
        <a:p>
          <a:endParaRPr lang="en-US"/>
        </a:p>
      </dgm:t>
    </dgm:pt>
    <dgm:pt modelId="{3BA983C9-BB18-46EF-8A03-02D3A5EACF3C}">
      <dgm:prSet/>
      <dgm:spPr/>
      <dgm:t>
        <a:bodyPr/>
        <a:lstStyle/>
        <a:p>
          <a:r>
            <a:rPr lang="en-ZA"/>
            <a:t>Government Gazette, No 3805 - </a:t>
          </a:r>
          <a:r>
            <a:rPr lang="en-ZA" i="1"/>
            <a:t>Domicilium Et Executandi</a:t>
          </a:r>
          <a:r>
            <a:rPr lang="en-ZA"/>
            <a:t> Requirements</a:t>
          </a:r>
          <a:endParaRPr lang="en-US"/>
        </a:p>
      </dgm:t>
    </dgm:pt>
    <dgm:pt modelId="{8627F097-5982-4035-B75B-BC73C0641615}" type="parTrans" cxnId="{8356E90D-8DDD-4F40-906B-201799EB48D3}">
      <dgm:prSet/>
      <dgm:spPr/>
      <dgm:t>
        <a:bodyPr/>
        <a:lstStyle/>
        <a:p>
          <a:endParaRPr lang="en-US"/>
        </a:p>
      </dgm:t>
    </dgm:pt>
    <dgm:pt modelId="{10A75FC1-A95E-429C-A1FE-E07FCDC10E2F}" type="sibTrans" cxnId="{8356E90D-8DDD-4F40-906B-201799EB48D3}">
      <dgm:prSet/>
      <dgm:spPr/>
      <dgm:t>
        <a:bodyPr/>
        <a:lstStyle/>
        <a:p>
          <a:endParaRPr lang="en-US"/>
        </a:p>
      </dgm:t>
    </dgm:pt>
    <dgm:pt modelId="{F7C5E7E2-F8F0-4F0A-97B8-E6101BC90A75}" type="pres">
      <dgm:prSet presAssocID="{A1784950-B2B8-4F05-9A73-F8FFC276935F}" presName="linear" presStyleCnt="0">
        <dgm:presLayoutVars>
          <dgm:dir/>
          <dgm:animLvl val="lvl"/>
          <dgm:resizeHandles val="exact"/>
        </dgm:presLayoutVars>
      </dgm:prSet>
      <dgm:spPr/>
    </dgm:pt>
    <dgm:pt modelId="{0828C2C8-E921-49A7-87DE-1543E5559930}" type="pres">
      <dgm:prSet presAssocID="{B58920CB-9D63-4BED-A920-FA379AF04334}" presName="parentLin" presStyleCnt="0"/>
      <dgm:spPr/>
    </dgm:pt>
    <dgm:pt modelId="{61D1027B-1CBF-49FC-AEDA-76CADB3AE7CF}" type="pres">
      <dgm:prSet presAssocID="{B58920CB-9D63-4BED-A920-FA379AF04334}" presName="parentLeftMargin" presStyleLbl="node1" presStyleIdx="0" presStyleCnt="1"/>
      <dgm:spPr/>
    </dgm:pt>
    <dgm:pt modelId="{25D815DF-C5B1-49B2-8195-6FBD1C3BDDA3}" type="pres">
      <dgm:prSet presAssocID="{B58920CB-9D63-4BED-A920-FA379AF04334}" presName="parentText" presStyleLbl="node1" presStyleIdx="0" presStyleCnt="1">
        <dgm:presLayoutVars>
          <dgm:chMax val="0"/>
          <dgm:bulletEnabled val="1"/>
        </dgm:presLayoutVars>
      </dgm:prSet>
      <dgm:spPr/>
    </dgm:pt>
    <dgm:pt modelId="{456BA7A2-35C2-4723-BD61-ED6459C60CE8}" type="pres">
      <dgm:prSet presAssocID="{B58920CB-9D63-4BED-A920-FA379AF04334}" presName="negativeSpace" presStyleCnt="0"/>
      <dgm:spPr/>
    </dgm:pt>
    <dgm:pt modelId="{3F5723A0-E915-45CC-A36C-99CA8C110A0D}" type="pres">
      <dgm:prSet presAssocID="{B58920CB-9D63-4BED-A920-FA379AF04334}" presName="childText" presStyleLbl="conFgAcc1" presStyleIdx="0" presStyleCnt="1">
        <dgm:presLayoutVars>
          <dgm:bulletEnabled val="1"/>
        </dgm:presLayoutVars>
      </dgm:prSet>
      <dgm:spPr/>
    </dgm:pt>
  </dgm:ptLst>
  <dgm:cxnLst>
    <dgm:cxn modelId="{8356E90D-8DDD-4F40-906B-201799EB48D3}" srcId="{B58920CB-9D63-4BED-A920-FA379AF04334}" destId="{3BA983C9-BB18-46EF-8A03-02D3A5EACF3C}" srcOrd="3" destOrd="0" parTransId="{8627F097-5982-4035-B75B-BC73C0641615}" sibTransId="{10A75FC1-A95E-429C-A1FE-E07FCDC10E2F}"/>
    <dgm:cxn modelId="{AC1ABB20-5708-4175-8EF1-92E5B5CE9E00}" srcId="{B58920CB-9D63-4BED-A920-FA379AF04334}" destId="{56862D0A-BBB3-426D-888E-47DE41C191D5}" srcOrd="1" destOrd="0" parTransId="{1A9A5099-7B76-413B-A263-96DE30498235}" sibTransId="{32BF94AA-FB64-49B4-9078-8BF48DEA98DB}"/>
    <dgm:cxn modelId="{D0085244-404C-4C57-BE38-28150900E5D6}" type="presOf" srcId="{56862D0A-BBB3-426D-888E-47DE41C191D5}" destId="{3F5723A0-E915-45CC-A36C-99CA8C110A0D}" srcOrd="0" destOrd="1" presId="urn:microsoft.com/office/officeart/2005/8/layout/list1"/>
    <dgm:cxn modelId="{F3AADD44-8A66-48FF-8F71-6A48CF0C2876}" srcId="{B58920CB-9D63-4BED-A920-FA379AF04334}" destId="{8BF620CC-E8ED-4E6B-A1F9-21B7BAE6E9EC}" srcOrd="0" destOrd="0" parTransId="{80074574-3810-4557-8B32-0ECB7292E39E}" sibTransId="{CA38CE26-0FE1-4660-978F-338E25174890}"/>
    <dgm:cxn modelId="{A1347E74-C327-4D08-B600-FD2996BA0E63}" srcId="{A1784950-B2B8-4F05-9A73-F8FFC276935F}" destId="{B58920CB-9D63-4BED-A920-FA379AF04334}" srcOrd="0" destOrd="0" parTransId="{B630147A-2D4F-4869-A31A-42113E37A8AC}" sibTransId="{99541A68-C317-496C-85A2-FD260C49020C}"/>
    <dgm:cxn modelId="{7EEB0359-23B1-4575-9CC6-EC4794EE59AE}" type="presOf" srcId="{A1784950-B2B8-4F05-9A73-F8FFC276935F}" destId="{F7C5E7E2-F8F0-4F0A-97B8-E6101BC90A75}" srcOrd="0" destOrd="0" presId="urn:microsoft.com/office/officeart/2005/8/layout/list1"/>
    <dgm:cxn modelId="{72D80785-DF3A-4787-AAF5-D96F07E88AA0}" type="presOf" srcId="{3BA983C9-BB18-46EF-8A03-02D3A5EACF3C}" destId="{3F5723A0-E915-45CC-A36C-99CA8C110A0D}" srcOrd="0" destOrd="3" presId="urn:microsoft.com/office/officeart/2005/8/layout/list1"/>
    <dgm:cxn modelId="{5E6E858E-35F0-4EFE-9BB3-AF761109ADC1}" type="presOf" srcId="{0449EC9A-D3C8-44A8-96A5-777BF17BBCB4}" destId="{3F5723A0-E915-45CC-A36C-99CA8C110A0D}" srcOrd="0" destOrd="2" presId="urn:microsoft.com/office/officeart/2005/8/layout/list1"/>
    <dgm:cxn modelId="{E4223AC9-07C0-45F4-A404-5F10085D14E9}" type="presOf" srcId="{B58920CB-9D63-4BED-A920-FA379AF04334}" destId="{25D815DF-C5B1-49B2-8195-6FBD1C3BDDA3}" srcOrd="1" destOrd="0" presId="urn:microsoft.com/office/officeart/2005/8/layout/list1"/>
    <dgm:cxn modelId="{0214CAD5-1A13-45E7-B2E8-6593D577B687}" type="presOf" srcId="{B58920CB-9D63-4BED-A920-FA379AF04334}" destId="{61D1027B-1CBF-49FC-AEDA-76CADB3AE7CF}" srcOrd="0" destOrd="0" presId="urn:microsoft.com/office/officeart/2005/8/layout/list1"/>
    <dgm:cxn modelId="{189F4CE3-B21A-4D2F-AA71-0B62DF977A25}" type="presOf" srcId="{8BF620CC-E8ED-4E6B-A1F9-21B7BAE6E9EC}" destId="{3F5723A0-E915-45CC-A36C-99CA8C110A0D}" srcOrd="0" destOrd="0" presId="urn:microsoft.com/office/officeart/2005/8/layout/list1"/>
    <dgm:cxn modelId="{B74D41F8-2B89-4FCA-875E-99EE7642FB6A}" srcId="{B58920CB-9D63-4BED-A920-FA379AF04334}" destId="{0449EC9A-D3C8-44A8-96A5-777BF17BBCB4}" srcOrd="2" destOrd="0" parTransId="{A9D22E19-A9F7-451F-8FAB-D3B064AAFE27}" sibTransId="{92098F48-2C4B-43B1-9923-0C97876817E9}"/>
    <dgm:cxn modelId="{C0D2CACE-991E-49A2-BD1A-AA735C932F4A}" type="presParOf" srcId="{F7C5E7E2-F8F0-4F0A-97B8-E6101BC90A75}" destId="{0828C2C8-E921-49A7-87DE-1543E5559930}" srcOrd="0" destOrd="0" presId="urn:microsoft.com/office/officeart/2005/8/layout/list1"/>
    <dgm:cxn modelId="{E700D110-E1EC-4F81-AD4A-990C15FB6BF7}" type="presParOf" srcId="{0828C2C8-E921-49A7-87DE-1543E5559930}" destId="{61D1027B-1CBF-49FC-AEDA-76CADB3AE7CF}" srcOrd="0" destOrd="0" presId="urn:microsoft.com/office/officeart/2005/8/layout/list1"/>
    <dgm:cxn modelId="{DF6C109B-4A04-40DE-91C5-BDF89580F8A8}" type="presParOf" srcId="{0828C2C8-E921-49A7-87DE-1543E5559930}" destId="{25D815DF-C5B1-49B2-8195-6FBD1C3BDDA3}" srcOrd="1" destOrd="0" presId="urn:microsoft.com/office/officeart/2005/8/layout/list1"/>
    <dgm:cxn modelId="{F965D802-8F27-4410-8049-A23E46CE6613}" type="presParOf" srcId="{F7C5E7E2-F8F0-4F0A-97B8-E6101BC90A75}" destId="{456BA7A2-35C2-4723-BD61-ED6459C60CE8}" srcOrd="1" destOrd="0" presId="urn:microsoft.com/office/officeart/2005/8/layout/list1"/>
    <dgm:cxn modelId="{B494E0C7-6EE4-482B-81C2-3CB749AFF1F0}" type="presParOf" srcId="{F7C5E7E2-F8F0-4F0A-97B8-E6101BC90A75}" destId="{3F5723A0-E915-45CC-A36C-99CA8C110A0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F5DE12-6A68-4EF4-8FBE-E22E85D326C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650D1A3-561F-46F2-9A73-E3F4C979B5D6}">
      <dgm:prSet/>
      <dgm:spPr/>
      <dgm:t>
        <a:bodyPr/>
        <a:lstStyle/>
        <a:p>
          <a:r>
            <a:rPr lang="en-US"/>
            <a:t>Webinars – CIPC Website</a:t>
          </a:r>
        </a:p>
      </dgm:t>
    </dgm:pt>
    <dgm:pt modelId="{158DC3AC-5610-43DC-A0F7-A40134AE0F79}" type="parTrans" cxnId="{EB33CFE8-98CF-406A-9CD2-30FDAA0A58E9}">
      <dgm:prSet/>
      <dgm:spPr/>
      <dgm:t>
        <a:bodyPr/>
        <a:lstStyle/>
        <a:p>
          <a:endParaRPr lang="en-US"/>
        </a:p>
      </dgm:t>
    </dgm:pt>
    <dgm:pt modelId="{B7C114E3-BEA6-4B97-8E28-391FC849E122}" type="sibTrans" cxnId="{EB33CFE8-98CF-406A-9CD2-30FDAA0A58E9}">
      <dgm:prSet/>
      <dgm:spPr/>
      <dgm:t>
        <a:bodyPr/>
        <a:lstStyle/>
        <a:p>
          <a:endParaRPr lang="en-US"/>
        </a:p>
      </dgm:t>
    </dgm:pt>
    <dgm:pt modelId="{4E8ECBFD-8334-4228-903C-BB8F7F5FB85D}">
      <dgm:prSet/>
      <dgm:spPr/>
      <dgm:t>
        <a:bodyPr/>
        <a:lstStyle/>
        <a:p>
          <a:r>
            <a:rPr lang="en-ZA"/>
            <a:t>CIPC free online course for directors – Learn-i-Biz</a:t>
          </a:r>
          <a:endParaRPr lang="en-US"/>
        </a:p>
      </dgm:t>
    </dgm:pt>
    <dgm:pt modelId="{F5218A63-2598-41B4-B84A-EF7BF01D20F9}" type="parTrans" cxnId="{851E3541-5F60-4C00-BD37-424C7C3FF582}">
      <dgm:prSet/>
      <dgm:spPr/>
      <dgm:t>
        <a:bodyPr/>
        <a:lstStyle/>
        <a:p>
          <a:endParaRPr lang="en-US"/>
        </a:p>
      </dgm:t>
    </dgm:pt>
    <dgm:pt modelId="{C7A79B7A-0F0F-4D94-9CF1-DD8C0C8F1F45}" type="sibTrans" cxnId="{851E3541-5F60-4C00-BD37-424C7C3FF582}">
      <dgm:prSet/>
      <dgm:spPr/>
      <dgm:t>
        <a:bodyPr/>
        <a:lstStyle/>
        <a:p>
          <a:endParaRPr lang="en-US"/>
        </a:p>
      </dgm:t>
    </dgm:pt>
    <dgm:pt modelId="{4C9B82D1-23ED-4A87-8328-23A23C02D6C3}">
      <dgm:prSet/>
      <dgm:spPr/>
      <dgm:t>
        <a:bodyPr/>
        <a:lstStyle/>
        <a:p>
          <a:r>
            <a:rPr lang="en-US"/>
            <a:t>To follow CIPC – social media</a:t>
          </a:r>
        </a:p>
      </dgm:t>
    </dgm:pt>
    <dgm:pt modelId="{ABA6A2D8-AC8E-4A86-A262-F23FD61B1CBC}" type="parTrans" cxnId="{9F21E294-DA53-4FD0-B4E8-C022258C7DFB}">
      <dgm:prSet/>
      <dgm:spPr/>
      <dgm:t>
        <a:bodyPr/>
        <a:lstStyle/>
        <a:p>
          <a:endParaRPr lang="en-US"/>
        </a:p>
      </dgm:t>
    </dgm:pt>
    <dgm:pt modelId="{8E96A31D-0695-4E5D-ACF7-EBB59B68294A}" type="sibTrans" cxnId="{9F21E294-DA53-4FD0-B4E8-C022258C7DFB}">
      <dgm:prSet/>
      <dgm:spPr/>
      <dgm:t>
        <a:bodyPr/>
        <a:lstStyle/>
        <a:p>
          <a:endParaRPr lang="en-US"/>
        </a:p>
      </dgm:t>
    </dgm:pt>
    <dgm:pt modelId="{39CDC2C9-572D-46FF-BFBC-346435297521}" type="pres">
      <dgm:prSet presAssocID="{06F5DE12-6A68-4EF4-8FBE-E22E85D326C9}" presName="root" presStyleCnt="0">
        <dgm:presLayoutVars>
          <dgm:dir/>
          <dgm:resizeHandles val="exact"/>
        </dgm:presLayoutVars>
      </dgm:prSet>
      <dgm:spPr/>
    </dgm:pt>
    <dgm:pt modelId="{7BB849B1-35C0-4314-B4F8-2F2C48993CD6}" type="pres">
      <dgm:prSet presAssocID="{1650D1A3-561F-46F2-9A73-E3F4C979B5D6}" presName="compNode" presStyleCnt="0"/>
      <dgm:spPr/>
    </dgm:pt>
    <dgm:pt modelId="{573B1097-5741-4947-9363-A77B337448B1}" type="pres">
      <dgm:prSet presAssocID="{1650D1A3-561F-46F2-9A73-E3F4C979B5D6}" presName="bgRect" presStyleLbl="bgShp" presStyleIdx="0" presStyleCnt="3"/>
      <dgm:spPr/>
    </dgm:pt>
    <dgm:pt modelId="{BA5B85C4-2139-4BEA-AA59-7B0857A3C0D3}" type="pres">
      <dgm:prSet presAssocID="{1650D1A3-561F-46F2-9A73-E3F4C979B5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a:ext>
      </dgm:extLst>
    </dgm:pt>
    <dgm:pt modelId="{D03FAEE3-7045-4BD6-AEB8-DEB1A2001581}" type="pres">
      <dgm:prSet presAssocID="{1650D1A3-561F-46F2-9A73-E3F4C979B5D6}" presName="spaceRect" presStyleCnt="0"/>
      <dgm:spPr/>
    </dgm:pt>
    <dgm:pt modelId="{B1D603EC-3F7B-441A-9150-19B406E5861E}" type="pres">
      <dgm:prSet presAssocID="{1650D1A3-561F-46F2-9A73-E3F4C979B5D6}" presName="parTx" presStyleLbl="revTx" presStyleIdx="0" presStyleCnt="3">
        <dgm:presLayoutVars>
          <dgm:chMax val="0"/>
          <dgm:chPref val="0"/>
        </dgm:presLayoutVars>
      </dgm:prSet>
      <dgm:spPr/>
    </dgm:pt>
    <dgm:pt modelId="{715323BB-0BDC-44FE-8C66-D6A4C010BEC1}" type="pres">
      <dgm:prSet presAssocID="{B7C114E3-BEA6-4B97-8E28-391FC849E122}" presName="sibTrans" presStyleCnt="0"/>
      <dgm:spPr/>
    </dgm:pt>
    <dgm:pt modelId="{50A8171C-6C61-4DBB-9D4A-EA6EF3F049E7}" type="pres">
      <dgm:prSet presAssocID="{4E8ECBFD-8334-4228-903C-BB8F7F5FB85D}" presName="compNode" presStyleCnt="0"/>
      <dgm:spPr/>
    </dgm:pt>
    <dgm:pt modelId="{11617FB4-BAB2-4540-ACF8-619E8F98C3EF}" type="pres">
      <dgm:prSet presAssocID="{4E8ECBFD-8334-4228-903C-BB8F7F5FB85D}" presName="bgRect" presStyleLbl="bgShp" presStyleIdx="1" presStyleCnt="3"/>
      <dgm:spPr/>
    </dgm:pt>
    <dgm:pt modelId="{8898D6BB-8F53-49A3-B795-CCB7D139FB6C}" type="pres">
      <dgm:prSet presAssocID="{4E8ECBFD-8334-4228-903C-BB8F7F5FB8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D62C4109-AE94-47D9-A6F0-E734E6BE861A}" type="pres">
      <dgm:prSet presAssocID="{4E8ECBFD-8334-4228-903C-BB8F7F5FB85D}" presName="spaceRect" presStyleCnt="0"/>
      <dgm:spPr/>
    </dgm:pt>
    <dgm:pt modelId="{C27CE995-E54B-44A1-A436-4FEDD5BCE730}" type="pres">
      <dgm:prSet presAssocID="{4E8ECBFD-8334-4228-903C-BB8F7F5FB85D}" presName="parTx" presStyleLbl="revTx" presStyleIdx="1" presStyleCnt="3">
        <dgm:presLayoutVars>
          <dgm:chMax val="0"/>
          <dgm:chPref val="0"/>
        </dgm:presLayoutVars>
      </dgm:prSet>
      <dgm:spPr/>
    </dgm:pt>
    <dgm:pt modelId="{A8265F7E-5EB8-4C02-81A9-1C3AA033FAA4}" type="pres">
      <dgm:prSet presAssocID="{C7A79B7A-0F0F-4D94-9CF1-DD8C0C8F1F45}" presName="sibTrans" presStyleCnt="0"/>
      <dgm:spPr/>
    </dgm:pt>
    <dgm:pt modelId="{91FE1EF8-EE4E-454F-96E0-3CEF8867881F}" type="pres">
      <dgm:prSet presAssocID="{4C9B82D1-23ED-4A87-8328-23A23C02D6C3}" presName="compNode" presStyleCnt="0"/>
      <dgm:spPr/>
    </dgm:pt>
    <dgm:pt modelId="{0D9F4317-452D-4ECC-A085-2D42F4C7C528}" type="pres">
      <dgm:prSet presAssocID="{4C9B82D1-23ED-4A87-8328-23A23C02D6C3}" presName="bgRect" presStyleLbl="bgShp" presStyleIdx="2" presStyleCnt="3"/>
      <dgm:spPr/>
    </dgm:pt>
    <dgm:pt modelId="{95DED432-F866-4626-B865-F1FB5B93F207}" type="pres">
      <dgm:prSet presAssocID="{4C9B82D1-23ED-4A87-8328-23A23C02D6C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750B99DA-677E-45E9-9DB0-1B2FD10225DF}" type="pres">
      <dgm:prSet presAssocID="{4C9B82D1-23ED-4A87-8328-23A23C02D6C3}" presName="spaceRect" presStyleCnt="0"/>
      <dgm:spPr/>
    </dgm:pt>
    <dgm:pt modelId="{C115B11E-E3E3-446B-B756-D26568E23501}" type="pres">
      <dgm:prSet presAssocID="{4C9B82D1-23ED-4A87-8328-23A23C02D6C3}" presName="parTx" presStyleLbl="revTx" presStyleIdx="2" presStyleCnt="3">
        <dgm:presLayoutVars>
          <dgm:chMax val="0"/>
          <dgm:chPref val="0"/>
        </dgm:presLayoutVars>
      </dgm:prSet>
      <dgm:spPr/>
    </dgm:pt>
  </dgm:ptLst>
  <dgm:cxnLst>
    <dgm:cxn modelId="{A60B521F-D9C2-4F4E-8EDD-538AA914E6DD}" type="presOf" srcId="{4E8ECBFD-8334-4228-903C-BB8F7F5FB85D}" destId="{C27CE995-E54B-44A1-A436-4FEDD5BCE730}" srcOrd="0" destOrd="0" presId="urn:microsoft.com/office/officeart/2018/2/layout/IconVerticalSolidList"/>
    <dgm:cxn modelId="{922DF939-929E-4AA3-A1E9-03B739B23DBB}" type="presOf" srcId="{4C9B82D1-23ED-4A87-8328-23A23C02D6C3}" destId="{C115B11E-E3E3-446B-B756-D26568E23501}" srcOrd="0" destOrd="0" presId="urn:microsoft.com/office/officeart/2018/2/layout/IconVerticalSolidList"/>
    <dgm:cxn modelId="{851E3541-5F60-4C00-BD37-424C7C3FF582}" srcId="{06F5DE12-6A68-4EF4-8FBE-E22E85D326C9}" destId="{4E8ECBFD-8334-4228-903C-BB8F7F5FB85D}" srcOrd="1" destOrd="0" parTransId="{F5218A63-2598-41B4-B84A-EF7BF01D20F9}" sibTransId="{C7A79B7A-0F0F-4D94-9CF1-DD8C0C8F1F45}"/>
    <dgm:cxn modelId="{2B0EBD5A-4598-43EE-8E05-CF063C165A7C}" type="presOf" srcId="{1650D1A3-561F-46F2-9A73-E3F4C979B5D6}" destId="{B1D603EC-3F7B-441A-9150-19B406E5861E}" srcOrd="0" destOrd="0" presId="urn:microsoft.com/office/officeart/2018/2/layout/IconVerticalSolidList"/>
    <dgm:cxn modelId="{9F21E294-DA53-4FD0-B4E8-C022258C7DFB}" srcId="{06F5DE12-6A68-4EF4-8FBE-E22E85D326C9}" destId="{4C9B82D1-23ED-4A87-8328-23A23C02D6C3}" srcOrd="2" destOrd="0" parTransId="{ABA6A2D8-AC8E-4A86-A262-F23FD61B1CBC}" sibTransId="{8E96A31D-0695-4E5D-ACF7-EBB59B68294A}"/>
    <dgm:cxn modelId="{510B5BE6-FB7D-4277-A142-37D17AD8D1F5}" type="presOf" srcId="{06F5DE12-6A68-4EF4-8FBE-E22E85D326C9}" destId="{39CDC2C9-572D-46FF-BFBC-346435297521}" srcOrd="0" destOrd="0" presId="urn:microsoft.com/office/officeart/2018/2/layout/IconVerticalSolidList"/>
    <dgm:cxn modelId="{EB33CFE8-98CF-406A-9CD2-30FDAA0A58E9}" srcId="{06F5DE12-6A68-4EF4-8FBE-E22E85D326C9}" destId="{1650D1A3-561F-46F2-9A73-E3F4C979B5D6}" srcOrd="0" destOrd="0" parTransId="{158DC3AC-5610-43DC-A0F7-A40134AE0F79}" sibTransId="{B7C114E3-BEA6-4B97-8E28-391FC849E122}"/>
    <dgm:cxn modelId="{B821EFA2-ABE5-47EE-B1CE-E96EB5743C08}" type="presParOf" srcId="{39CDC2C9-572D-46FF-BFBC-346435297521}" destId="{7BB849B1-35C0-4314-B4F8-2F2C48993CD6}" srcOrd="0" destOrd="0" presId="urn:microsoft.com/office/officeart/2018/2/layout/IconVerticalSolidList"/>
    <dgm:cxn modelId="{EE4789C9-5930-4723-B130-E7A108D4EDF3}" type="presParOf" srcId="{7BB849B1-35C0-4314-B4F8-2F2C48993CD6}" destId="{573B1097-5741-4947-9363-A77B337448B1}" srcOrd="0" destOrd="0" presId="urn:microsoft.com/office/officeart/2018/2/layout/IconVerticalSolidList"/>
    <dgm:cxn modelId="{3F36194E-ECDF-4AE3-B79D-CCBC88061256}" type="presParOf" srcId="{7BB849B1-35C0-4314-B4F8-2F2C48993CD6}" destId="{BA5B85C4-2139-4BEA-AA59-7B0857A3C0D3}" srcOrd="1" destOrd="0" presId="urn:microsoft.com/office/officeart/2018/2/layout/IconVerticalSolidList"/>
    <dgm:cxn modelId="{41A3A97F-D60D-451B-BF6B-694C0A8D63F9}" type="presParOf" srcId="{7BB849B1-35C0-4314-B4F8-2F2C48993CD6}" destId="{D03FAEE3-7045-4BD6-AEB8-DEB1A2001581}" srcOrd="2" destOrd="0" presId="urn:microsoft.com/office/officeart/2018/2/layout/IconVerticalSolidList"/>
    <dgm:cxn modelId="{DEB886E8-6917-4995-AE4C-90C633A3BC44}" type="presParOf" srcId="{7BB849B1-35C0-4314-B4F8-2F2C48993CD6}" destId="{B1D603EC-3F7B-441A-9150-19B406E5861E}" srcOrd="3" destOrd="0" presId="urn:microsoft.com/office/officeart/2018/2/layout/IconVerticalSolidList"/>
    <dgm:cxn modelId="{F6FB4533-2FCE-4B6A-952C-F08F98AF14E8}" type="presParOf" srcId="{39CDC2C9-572D-46FF-BFBC-346435297521}" destId="{715323BB-0BDC-44FE-8C66-D6A4C010BEC1}" srcOrd="1" destOrd="0" presId="urn:microsoft.com/office/officeart/2018/2/layout/IconVerticalSolidList"/>
    <dgm:cxn modelId="{553F3198-1448-4D78-B126-BA9F140225ED}" type="presParOf" srcId="{39CDC2C9-572D-46FF-BFBC-346435297521}" destId="{50A8171C-6C61-4DBB-9D4A-EA6EF3F049E7}" srcOrd="2" destOrd="0" presId="urn:microsoft.com/office/officeart/2018/2/layout/IconVerticalSolidList"/>
    <dgm:cxn modelId="{C6ECA205-CCA3-4F8F-A741-623152FA2070}" type="presParOf" srcId="{50A8171C-6C61-4DBB-9D4A-EA6EF3F049E7}" destId="{11617FB4-BAB2-4540-ACF8-619E8F98C3EF}" srcOrd="0" destOrd="0" presId="urn:microsoft.com/office/officeart/2018/2/layout/IconVerticalSolidList"/>
    <dgm:cxn modelId="{6732CCBE-459B-47F1-9CA7-2738D5AF26C1}" type="presParOf" srcId="{50A8171C-6C61-4DBB-9D4A-EA6EF3F049E7}" destId="{8898D6BB-8F53-49A3-B795-CCB7D139FB6C}" srcOrd="1" destOrd="0" presId="urn:microsoft.com/office/officeart/2018/2/layout/IconVerticalSolidList"/>
    <dgm:cxn modelId="{48306324-FC87-4C90-977E-8065033B151B}" type="presParOf" srcId="{50A8171C-6C61-4DBB-9D4A-EA6EF3F049E7}" destId="{D62C4109-AE94-47D9-A6F0-E734E6BE861A}" srcOrd="2" destOrd="0" presId="urn:microsoft.com/office/officeart/2018/2/layout/IconVerticalSolidList"/>
    <dgm:cxn modelId="{BBF6C5BA-9921-4623-AB39-B60E1E2E4274}" type="presParOf" srcId="{50A8171C-6C61-4DBB-9D4A-EA6EF3F049E7}" destId="{C27CE995-E54B-44A1-A436-4FEDD5BCE730}" srcOrd="3" destOrd="0" presId="urn:microsoft.com/office/officeart/2018/2/layout/IconVerticalSolidList"/>
    <dgm:cxn modelId="{8336FF33-08CD-4DFF-A013-38247C4AD6F7}" type="presParOf" srcId="{39CDC2C9-572D-46FF-BFBC-346435297521}" destId="{A8265F7E-5EB8-4C02-81A9-1C3AA033FAA4}" srcOrd="3" destOrd="0" presId="urn:microsoft.com/office/officeart/2018/2/layout/IconVerticalSolidList"/>
    <dgm:cxn modelId="{3BC76F10-E900-47E2-A312-92621F1EA2C5}" type="presParOf" srcId="{39CDC2C9-572D-46FF-BFBC-346435297521}" destId="{91FE1EF8-EE4E-454F-96E0-3CEF8867881F}" srcOrd="4" destOrd="0" presId="urn:microsoft.com/office/officeart/2018/2/layout/IconVerticalSolidList"/>
    <dgm:cxn modelId="{33826452-96A8-4DCC-8293-BFC0F1DDEE19}" type="presParOf" srcId="{91FE1EF8-EE4E-454F-96E0-3CEF8867881F}" destId="{0D9F4317-452D-4ECC-A085-2D42F4C7C528}" srcOrd="0" destOrd="0" presId="urn:microsoft.com/office/officeart/2018/2/layout/IconVerticalSolidList"/>
    <dgm:cxn modelId="{7C50B6AE-8C06-4307-BDB4-FA64C06B621E}" type="presParOf" srcId="{91FE1EF8-EE4E-454F-96E0-3CEF8867881F}" destId="{95DED432-F866-4626-B865-F1FB5B93F207}" srcOrd="1" destOrd="0" presId="urn:microsoft.com/office/officeart/2018/2/layout/IconVerticalSolidList"/>
    <dgm:cxn modelId="{D46666FC-6071-4251-854C-BAF297F68F4F}" type="presParOf" srcId="{91FE1EF8-EE4E-454F-96E0-3CEF8867881F}" destId="{750B99DA-677E-45E9-9DB0-1B2FD10225DF}" srcOrd="2" destOrd="0" presId="urn:microsoft.com/office/officeart/2018/2/layout/IconVerticalSolidList"/>
    <dgm:cxn modelId="{30F152E9-F33C-4FE8-B585-DBDA328243D2}" type="presParOf" srcId="{91FE1EF8-EE4E-454F-96E0-3CEF8867881F}" destId="{C115B11E-E3E3-446B-B756-D26568E235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2D0E-5322-4826-A7DF-9AFB0F331598}">
      <dsp:nvSpPr>
        <dsp:cNvPr id="0" name=""/>
        <dsp:cNvSpPr/>
      </dsp:nvSpPr>
      <dsp:spPr>
        <a:xfrm>
          <a:off x="0" y="735468"/>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985F6-3BA4-4183-834A-F111B0DF3ABA}">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EC10F6-3AD2-4B8E-B894-D8BE317DC075}">
      <dsp:nvSpPr>
        <dsp:cNvPr id="0" name=""/>
        <dsp:cNvSpPr/>
      </dsp:nvSpPr>
      <dsp:spPr>
        <a:xfrm>
          <a:off x="1568246" y="735468"/>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977900">
            <a:lnSpc>
              <a:spcPct val="90000"/>
            </a:lnSpc>
            <a:spcBef>
              <a:spcPct val="0"/>
            </a:spcBef>
            <a:spcAft>
              <a:spcPct val="35000"/>
            </a:spcAft>
            <a:buNone/>
          </a:pPr>
          <a:r>
            <a:rPr lang="en-US" sz="2200" kern="1200"/>
            <a:t>Final Deregistration Notices had been </a:t>
          </a:r>
          <a:r>
            <a:rPr lang="en-US" sz="2200" b="1" u="sng" kern="1200"/>
            <a:t>e-mailed</a:t>
          </a:r>
          <a:r>
            <a:rPr lang="en-US" sz="2200" kern="1200"/>
            <a:t> to active directors of companies and members of close corporations</a:t>
          </a:r>
        </a:p>
      </dsp:txBody>
      <dsp:txXfrm>
        <a:off x="1568246" y="735468"/>
        <a:ext cx="4937760" cy="1357788"/>
      </dsp:txXfrm>
    </dsp:sp>
    <dsp:sp modelId="{93498A9B-DAD0-44D4-85FA-96709A897AC9}">
      <dsp:nvSpPr>
        <dsp:cNvPr id="0" name=""/>
        <dsp:cNvSpPr/>
      </dsp:nvSpPr>
      <dsp:spPr>
        <a:xfrm>
          <a:off x="6506006" y="735468"/>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55650">
            <a:lnSpc>
              <a:spcPct val="90000"/>
            </a:lnSpc>
            <a:spcBef>
              <a:spcPct val="0"/>
            </a:spcBef>
            <a:spcAft>
              <a:spcPct val="35000"/>
            </a:spcAft>
            <a:buNone/>
          </a:pPr>
          <a:r>
            <a:rPr lang="en-US" sz="1700" kern="1200"/>
            <a:t>Over 4 million letters</a:t>
          </a:r>
        </a:p>
      </dsp:txBody>
      <dsp:txXfrm>
        <a:off x="6506006" y="735468"/>
        <a:ext cx="4466793" cy="1357788"/>
      </dsp:txXfrm>
    </dsp:sp>
    <dsp:sp modelId="{C7956122-086E-4D86-AB4D-80AF45A86B36}">
      <dsp:nvSpPr>
        <dsp:cNvPr id="0" name=""/>
        <dsp:cNvSpPr/>
      </dsp:nvSpPr>
      <dsp:spPr>
        <a:xfrm>
          <a:off x="0" y="2432705"/>
          <a:ext cx="109728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FA115-993E-4846-80E7-16A8018F1A38}">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B80851-A5D0-4E4A-A06A-BD720594D767}">
      <dsp:nvSpPr>
        <dsp:cNvPr id="0" name=""/>
        <dsp:cNvSpPr/>
      </dsp:nvSpPr>
      <dsp:spPr>
        <a:xfrm>
          <a:off x="1568246" y="2432705"/>
          <a:ext cx="4937760"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977900">
            <a:lnSpc>
              <a:spcPct val="90000"/>
            </a:lnSpc>
            <a:spcBef>
              <a:spcPct val="0"/>
            </a:spcBef>
            <a:spcAft>
              <a:spcPct val="35000"/>
            </a:spcAft>
            <a:buNone/>
          </a:pPr>
          <a:r>
            <a:rPr lang="en-US" sz="2200" kern="1200"/>
            <a:t>Determine whether economic value in name of </a:t>
          </a:r>
          <a:r>
            <a:rPr lang="en-US" sz="2200" b="1" u="sng" kern="1200"/>
            <a:t>business</a:t>
          </a:r>
          <a:r>
            <a:rPr lang="en-US" sz="2200" kern="1200"/>
            <a:t> </a:t>
          </a:r>
          <a:r>
            <a:rPr lang="en-US" sz="2200" b="1" kern="1200"/>
            <a:t>AND</a:t>
          </a:r>
          <a:r>
            <a:rPr lang="en-US" sz="2200" kern="1200"/>
            <a:t> can proof economic value of </a:t>
          </a:r>
          <a:r>
            <a:rPr lang="en-US" sz="2200" b="1" u="sng" kern="1200"/>
            <a:t>business</a:t>
          </a:r>
          <a:endParaRPr lang="en-US" sz="2200" kern="1200"/>
        </a:p>
      </dsp:txBody>
      <dsp:txXfrm>
        <a:off x="1568246" y="2432705"/>
        <a:ext cx="4937760" cy="1357788"/>
      </dsp:txXfrm>
    </dsp:sp>
    <dsp:sp modelId="{B6D606C1-CDDF-432D-8444-3F70C4BA605C}">
      <dsp:nvSpPr>
        <dsp:cNvPr id="0" name=""/>
        <dsp:cNvSpPr/>
      </dsp:nvSpPr>
      <dsp:spPr>
        <a:xfrm>
          <a:off x="6506006" y="2432705"/>
          <a:ext cx="446679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755650">
            <a:lnSpc>
              <a:spcPct val="90000"/>
            </a:lnSpc>
            <a:spcBef>
              <a:spcPct val="0"/>
            </a:spcBef>
            <a:spcAft>
              <a:spcPct val="35000"/>
            </a:spcAft>
            <a:buNone/>
          </a:pPr>
          <a:r>
            <a:rPr lang="en-US" sz="1700" kern="1200"/>
            <a:t>If economic value – re-instate</a:t>
          </a:r>
        </a:p>
        <a:p>
          <a:pPr marL="0" lvl="0" indent="0" algn="l" defTabSz="755650">
            <a:lnSpc>
              <a:spcPct val="90000"/>
            </a:lnSpc>
            <a:spcBef>
              <a:spcPct val="0"/>
            </a:spcBef>
            <a:spcAft>
              <a:spcPct val="35000"/>
            </a:spcAft>
            <a:buNone/>
          </a:pPr>
          <a:r>
            <a:rPr lang="en-US" sz="1700" kern="1200"/>
            <a:t>If no economic value – new company registration</a:t>
          </a:r>
        </a:p>
      </dsp:txBody>
      <dsp:txXfrm>
        <a:off x="6506006" y="2432705"/>
        <a:ext cx="4466793" cy="135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5D6B2-AC31-4307-82CD-35AA79CC819F}">
      <dsp:nvSpPr>
        <dsp:cNvPr id="0" name=""/>
        <dsp:cNvSpPr/>
      </dsp:nvSpPr>
      <dsp:spPr>
        <a:xfrm rot="5400000">
          <a:off x="6578410" y="-2407374"/>
          <a:ext cx="1766186" cy="702259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ZA" sz="2300" kern="1200"/>
            <a:t>Administrative protection – not legal</a:t>
          </a:r>
          <a:endParaRPr lang="en-US" sz="2300" kern="1200"/>
        </a:p>
        <a:p>
          <a:pPr marL="228600" lvl="1" indent="-228600" algn="l" defTabSz="1022350">
            <a:lnSpc>
              <a:spcPct val="90000"/>
            </a:lnSpc>
            <a:spcBef>
              <a:spcPct val="0"/>
            </a:spcBef>
            <a:spcAft>
              <a:spcPct val="15000"/>
            </a:spcAft>
            <a:buChar char="•"/>
          </a:pPr>
          <a:r>
            <a:rPr lang="en-ZA" sz="2300" kern="1200"/>
            <a:t>Thereafter, any customer/person may reserve the name</a:t>
          </a:r>
          <a:endParaRPr lang="en-US" sz="2300" kern="1200"/>
        </a:p>
      </dsp:txBody>
      <dsp:txXfrm rot="-5400000">
        <a:off x="3950207" y="307047"/>
        <a:ext cx="6936374" cy="1593750"/>
      </dsp:txXfrm>
    </dsp:sp>
    <dsp:sp modelId="{EFE7CCF9-4C82-420F-90FD-72A6A263068D}">
      <dsp:nvSpPr>
        <dsp:cNvPr id="0" name=""/>
        <dsp:cNvSpPr/>
      </dsp:nvSpPr>
      <dsp:spPr>
        <a:xfrm>
          <a:off x="0" y="55"/>
          <a:ext cx="3950208" cy="220773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Name is protected for 6-month period after final deregistration – only current final deregistration</a:t>
          </a:r>
        </a:p>
      </dsp:txBody>
      <dsp:txXfrm>
        <a:off x="107773" y="107828"/>
        <a:ext cx="3734662" cy="1992186"/>
      </dsp:txXfrm>
    </dsp:sp>
    <dsp:sp modelId="{9206BA6C-B584-479D-8D71-EFD8E92EE022}">
      <dsp:nvSpPr>
        <dsp:cNvPr id="0" name=""/>
        <dsp:cNvSpPr/>
      </dsp:nvSpPr>
      <dsp:spPr>
        <a:xfrm rot="5400000">
          <a:off x="6578410" y="-89254"/>
          <a:ext cx="1766186" cy="7022592"/>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a:t>Deposit / money -</a:t>
          </a:r>
        </a:p>
        <a:p>
          <a:pPr marL="457200" lvl="2" indent="-228600" algn="l" defTabSz="1022350">
            <a:lnSpc>
              <a:spcPct val="90000"/>
            </a:lnSpc>
            <a:spcBef>
              <a:spcPct val="0"/>
            </a:spcBef>
            <a:spcAft>
              <a:spcPct val="15000"/>
            </a:spcAft>
            <a:buChar char="•"/>
          </a:pPr>
          <a:r>
            <a:rPr lang="en-US" sz="2300" kern="1200"/>
            <a:t>Use for re-instatement process</a:t>
          </a:r>
        </a:p>
        <a:p>
          <a:pPr marL="457200" lvl="2" indent="-228600" algn="l" defTabSz="1022350">
            <a:lnSpc>
              <a:spcPct val="90000"/>
            </a:lnSpc>
            <a:spcBef>
              <a:spcPct val="0"/>
            </a:spcBef>
            <a:spcAft>
              <a:spcPct val="15000"/>
            </a:spcAft>
            <a:buChar char="•"/>
          </a:pPr>
          <a:r>
            <a:rPr lang="en-US" sz="2300" kern="1200"/>
            <a:t>Use for new company registration</a:t>
          </a:r>
        </a:p>
        <a:p>
          <a:pPr marL="457200" lvl="2" indent="-228600" algn="l" defTabSz="1022350">
            <a:lnSpc>
              <a:spcPct val="90000"/>
            </a:lnSpc>
            <a:spcBef>
              <a:spcPct val="0"/>
            </a:spcBef>
            <a:spcAft>
              <a:spcPct val="15000"/>
            </a:spcAft>
            <a:buChar char="•"/>
          </a:pPr>
          <a:r>
            <a:rPr lang="en-US" sz="2300" kern="1200"/>
            <a:t>Request refund</a:t>
          </a:r>
        </a:p>
      </dsp:txBody>
      <dsp:txXfrm rot="-5400000">
        <a:off x="3950207" y="2625167"/>
        <a:ext cx="6936374" cy="1593750"/>
      </dsp:txXfrm>
    </dsp:sp>
    <dsp:sp modelId="{99CDB466-ECAF-433E-8432-A6E8E62A3EA9}">
      <dsp:nvSpPr>
        <dsp:cNvPr id="0" name=""/>
        <dsp:cNvSpPr/>
      </dsp:nvSpPr>
      <dsp:spPr>
        <a:xfrm>
          <a:off x="0" y="2318174"/>
          <a:ext cx="3950208" cy="2207732"/>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Deposit made / money in customer account but finally deregistered?</a:t>
          </a:r>
        </a:p>
      </dsp:txBody>
      <dsp:txXfrm>
        <a:off x="107773" y="2425947"/>
        <a:ext cx="3734662" cy="1992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E91D0-CCE5-43A0-8D1D-494E69EDFED8}">
      <dsp:nvSpPr>
        <dsp:cNvPr id="0" name=""/>
        <dsp:cNvSpPr/>
      </dsp:nvSpPr>
      <dsp:spPr>
        <a:xfrm>
          <a:off x="627750" y="876640"/>
          <a:ext cx="670359" cy="670359"/>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9B716-E5A2-4A53-BD71-2B8FC9D7327F}">
      <dsp:nvSpPr>
        <dsp:cNvPr id="0" name=""/>
        <dsp:cNvSpPr/>
      </dsp:nvSpPr>
      <dsp:spPr>
        <a:xfrm>
          <a:off x="5273"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Company, or close corporation as a registered business ceases to exist</a:t>
          </a:r>
        </a:p>
      </dsp:txBody>
      <dsp:txXfrm>
        <a:off x="5273" y="1651899"/>
        <a:ext cx="1915312" cy="879846"/>
      </dsp:txXfrm>
    </dsp:sp>
    <dsp:sp modelId="{192FDC61-1522-4A14-88C5-05C6ECE45122}">
      <dsp:nvSpPr>
        <dsp:cNvPr id="0" name=""/>
        <dsp:cNvSpPr/>
      </dsp:nvSpPr>
      <dsp:spPr>
        <a:xfrm>
          <a:off x="5273"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Looses benefits of being a registered business</a:t>
          </a:r>
        </a:p>
        <a:p>
          <a:pPr marL="57150" lvl="1" indent="-57150" algn="l" defTabSz="488950">
            <a:lnSpc>
              <a:spcPct val="90000"/>
            </a:lnSpc>
            <a:spcBef>
              <a:spcPct val="0"/>
            </a:spcBef>
            <a:spcAft>
              <a:spcPct val="15000"/>
            </a:spcAft>
            <a:buChar char="•"/>
          </a:pPr>
          <a:r>
            <a:rPr lang="en-US" sz="1100" kern="1200" dirty="0"/>
            <a:t>Perpetual existence</a:t>
          </a:r>
        </a:p>
        <a:p>
          <a:pPr marL="57150" lvl="1" indent="-57150" algn="l" defTabSz="488950">
            <a:lnSpc>
              <a:spcPct val="90000"/>
            </a:lnSpc>
            <a:spcBef>
              <a:spcPct val="0"/>
            </a:spcBef>
            <a:spcAft>
              <a:spcPct val="15000"/>
            </a:spcAft>
            <a:buChar char="•"/>
          </a:pPr>
          <a:r>
            <a:rPr lang="en-US" sz="1100" kern="1200" dirty="0"/>
            <a:t>Limited liability</a:t>
          </a:r>
        </a:p>
      </dsp:txBody>
      <dsp:txXfrm>
        <a:off x="5273" y="2580536"/>
        <a:ext cx="1915312" cy="735628"/>
      </dsp:txXfrm>
    </dsp:sp>
    <dsp:sp modelId="{772D235D-5693-4C85-9022-0708C52DF14C}">
      <dsp:nvSpPr>
        <dsp:cNvPr id="0" name=""/>
        <dsp:cNvSpPr/>
      </dsp:nvSpPr>
      <dsp:spPr>
        <a:xfrm>
          <a:off x="2878242" y="876640"/>
          <a:ext cx="670359" cy="670359"/>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3D0B7-4A58-415C-BB6B-927B870D0102}">
      <dsp:nvSpPr>
        <dsp:cNvPr id="0" name=""/>
        <dsp:cNvSpPr/>
      </dsp:nvSpPr>
      <dsp:spPr>
        <a:xfrm>
          <a:off x="2255766"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Directors can be held personally liable for all debt</a:t>
          </a:r>
        </a:p>
      </dsp:txBody>
      <dsp:txXfrm>
        <a:off x="2255766" y="1651899"/>
        <a:ext cx="1915312" cy="879846"/>
      </dsp:txXfrm>
    </dsp:sp>
    <dsp:sp modelId="{16E72E22-5107-4F27-B0A6-EED0A6A2728A}">
      <dsp:nvSpPr>
        <dsp:cNvPr id="0" name=""/>
        <dsp:cNvSpPr/>
      </dsp:nvSpPr>
      <dsp:spPr>
        <a:xfrm>
          <a:off x="2255766"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433FC2C1-4572-4538-8BD4-F5A1B3D63A6E}">
      <dsp:nvSpPr>
        <dsp:cNvPr id="0" name=""/>
        <dsp:cNvSpPr/>
      </dsp:nvSpPr>
      <dsp:spPr>
        <a:xfrm>
          <a:off x="5128734" y="876640"/>
          <a:ext cx="670359" cy="670359"/>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A8CF23-ACDA-4758-A62D-E19CE8437402}">
      <dsp:nvSpPr>
        <dsp:cNvPr id="0" name=""/>
        <dsp:cNvSpPr/>
      </dsp:nvSpPr>
      <dsp:spPr>
        <a:xfrm>
          <a:off x="4506258"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Banks may freeze your bank account</a:t>
          </a:r>
        </a:p>
      </dsp:txBody>
      <dsp:txXfrm>
        <a:off x="4506258" y="1651899"/>
        <a:ext cx="1915312" cy="879846"/>
      </dsp:txXfrm>
    </dsp:sp>
    <dsp:sp modelId="{021B9AD1-66D4-430B-A064-1511262B2B56}">
      <dsp:nvSpPr>
        <dsp:cNvPr id="0" name=""/>
        <dsp:cNvSpPr/>
      </dsp:nvSpPr>
      <dsp:spPr>
        <a:xfrm>
          <a:off x="4506258"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683BDF4F-5553-47A0-A24C-93CDF3991933}">
      <dsp:nvSpPr>
        <dsp:cNvPr id="0" name=""/>
        <dsp:cNvSpPr/>
      </dsp:nvSpPr>
      <dsp:spPr>
        <a:xfrm>
          <a:off x="7379227" y="876640"/>
          <a:ext cx="670359" cy="670359"/>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955ADD-A97A-435D-B040-C1307FF648EF}">
      <dsp:nvSpPr>
        <dsp:cNvPr id="0" name=""/>
        <dsp:cNvSpPr/>
      </dsp:nvSpPr>
      <dsp:spPr>
        <a:xfrm>
          <a:off x="6756750"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Service providers may stop doing business with you</a:t>
          </a:r>
        </a:p>
      </dsp:txBody>
      <dsp:txXfrm>
        <a:off x="6756750" y="1651899"/>
        <a:ext cx="1915312" cy="879846"/>
      </dsp:txXfrm>
    </dsp:sp>
    <dsp:sp modelId="{AE1E12EA-B8B8-44E4-9B9E-406720A443DB}">
      <dsp:nvSpPr>
        <dsp:cNvPr id="0" name=""/>
        <dsp:cNvSpPr/>
      </dsp:nvSpPr>
      <dsp:spPr>
        <a:xfrm>
          <a:off x="6756750"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 modelId="{02A4B769-84C8-4973-9DF4-15AA1A7D1BB6}">
      <dsp:nvSpPr>
        <dsp:cNvPr id="0" name=""/>
        <dsp:cNvSpPr/>
      </dsp:nvSpPr>
      <dsp:spPr>
        <a:xfrm>
          <a:off x="9629719" y="876640"/>
          <a:ext cx="670359" cy="670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D7B1B3-8A0E-4A6F-B143-32BB05EC7108}">
      <dsp:nvSpPr>
        <dsp:cNvPr id="0" name=""/>
        <dsp:cNvSpPr/>
      </dsp:nvSpPr>
      <dsp:spPr>
        <a:xfrm>
          <a:off x="9007242" y="1651899"/>
          <a:ext cx="1915312" cy="879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Creditors may refuse to pay</a:t>
          </a:r>
        </a:p>
      </dsp:txBody>
      <dsp:txXfrm>
        <a:off x="9007242" y="1651899"/>
        <a:ext cx="1915312" cy="879846"/>
      </dsp:txXfrm>
    </dsp:sp>
    <dsp:sp modelId="{CC0CE1B6-059A-429B-9C38-05D0ACCCFBCA}">
      <dsp:nvSpPr>
        <dsp:cNvPr id="0" name=""/>
        <dsp:cNvSpPr/>
      </dsp:nvSpPr>
      <dsp:spPr>
        <a:xfrm>
          <a:off x="9007242" y="2580536"/>
          <a:ext cx="1915312" cy="7356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0D0E1-E5CA-4042-9A53-15E1DBCFFCBD}">
      <dsp:nvSpPr>
        <dsp:cNvPr id="0" name=""/>
        <dsp:cNvSpPr/>
      </dsp:nvSpPr>
      <dsp:spPr>
        <a:xfrm>
          <a:off x="2192400" y="248209"/>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7A286C-CAB9-40DB-9DE7-63762225067A}">
      <dsp:nvSpPr>
        <dsp:cNvPr id="0" name=""/>
        <dsp:cNvSpPr/>
      </dsp:nvSpPr>
      <dsp:spPr>
        <a:xfrm>
          <a:off x="833025" y="283672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en-US" sz="1500" kern="1200" dirty="0"/>
            <a:t>Court order to be e-mailed to </a:t>
          </a:r>
          <a:r>
            <a:rPr lang="en-US" sz="1500" kern="1200" dirty="0">
              <a:hlinkClick xmlns:r="http://schemas.openxmlformats.org/officeDocument/2006/relationships" r:id="rId3"/>
            </a:rPr>
            <a:t>Corporatelegalservices@cipc.co.za</a:t>
          </a:r>
          <a:r>
            <a:rPr lang="en-US" sz="1500" kern="1200" dirty="0"/>
            <a:t> for service and </a:t>
          </a:r>
          <a:r>
            <a:rPr lang="en-US" sz="1500" kern="1200" dirty="0" err="1"/>
            <a:t>recordal</a:t>
          </a:r>
          <a:endParaRPr lang="en-US" sz="1500" kern="1200" dirty="0"/>
        </a:p>
      </dsp:txBody>
      <dsp:txXfrm>
        <a:off x="833025" y="2836727"/>
        <a:ext cx="4320000" cy="648000"/>
      </dsp:txXfrm>
    </dsp:sp>
    <dsp:sp modelId="{E2FF86E1-61D4-49C5-8C6C-D9C4022A568D}">
      <dsp:nvSpPr>
        <dsp:cNvPr id="0" name=""/>
        <dsp:cNvSpPr/>
      </dsp:nvSpPr>
      <dsp:spPr>
        <a:xfrm>
          <a:off x="788400" y="2662070"/>
          <a:ext cx="4320000" cy="1615682"/>
        </a:xfrm>
        <a:prstGeom prst="rect">
          <a:avLst/>
        </a:prstGeom>
        <a:noFill/>
        <a:ln>
          <a:noFill/>
        </a:ln>
        <a:effectLst/>
      </dsp:spPr>
      <dsp:style>
        <a:lnRef idx="0">
          <a:scrgbClr r="0" g="0" b="0"/>
        </a:lnRef>
        <a:fillRef idx="0">
          <a:scrgbClr r="0" g="0" b="0"/>
        </a:fillRef>
        <a:effectRef idx="0">
          <a:scrgbClr r="0" g="0" b="0"/>
        </a:effectRef>
        <a:fontRef idx="minor"/>
      </dsp:style>
    </dsp:sp>
    <dsp:sp modelId="{FDB3FD96-B2B7-4F24-B19F-8E9420D8088C}">
      <dsp:nvSpPr>
        <dsp:cNvPr id="0" name=""/>
        <dsp:cNvSpPr/>
      </dsp:nvSpPr>
      <dsp:spPr>
        <a:xfrm>
          <a:off x="7268400" y="248209"/>
          <a:ext cx="1512000" cy="1512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F2AA95-DA46-4492-B19F-5630DB1DB01C}">
      <dsp:nvSpPr>
        <dsp:cNvPr id="0" name=""/>
        <dsp:cNvSpPr/>
      </dsp:nvSpPr>
      <dsp:spPr>
        <a:xfrm>
          <a:off x="5864400" y="193347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b="1"/>
          </a:pPr>
          <a:r>
            <a:rPr lang="en-US" sz="1500" kern="1200"/>
            <a:t>Important - </a:t>
          </a:r>
        </a:p>
      </dsp:txBody>
      <dsp:txXfrm>
        <a:off x="5864400" y="1933479"/>
        <a:ext cx="4320000" cy="648000"/>
      </dsp:txXfrm>
    </dsp:sp>
    <dsp:sp modelId="{BA6B3EC2-87EF-4BE2-B0FB-DA2766B26DD1}">
      <dsp:nvSpPr>
        <dsp:cNvPr id="0" name=""/>
        <dsp:cNvSpPr/>
      </dsp:nvSpPr>
      <dsp:spPr>
        <a:xfrm>
          <a:off x="5864400" y="2662070"/>
          <a:ext cx="4320000" cy="1615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Advised that court order must also mandate company or close corporation to bring all obligations up to date within a period of time</a:t>
          </a:r>
        </a:p>
        <a:p>
          <a:pPr marL="0" lvl="0" indent="0" algn="ctr" defTabSz="800100">
            <a:lnSpc>
              <a:spcPct val="90000"/>
            </a:lnSpc>
            <a:spcBef>
              <a:spcPct val="0"/>
            </a:spcBef>
            <a:spcAft>
              <a:spcPct val="35000"/>
            </a:spcAft>
            <a:buNone/>
          </a:pPr>
          <a:r>
            <a:rPr lang="en-US" sz="1800" kern="1200" dirty="0"/>
            <a:t>Failure of which, company or close corporation will be placed back into AR deregistration for non-compliance</a:t>
          </a:r>
        </a:p>
      </dsp:txBody>
      <dsp:txXfrm>
        <a:off x="5864400" y="2662070"/>
        <a:ext cx="4320000" cy="16156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27E62-00A0-4134-8AD6-404DB5D22E2B}">
      <dsp:nvSpPr>
        <dsp:cNvPr id="0" name=""/>
        <dsp:cNvSpPr/>
      </dsp:nvSpPr>
      <dsp:spPr>
        <a:xfrm>
          <a:off x="0" y="220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A0AD8-D01F-4B07-8436-30D11482DB98}">
      <dsp:nvSpPr>
        <dsp:cNvPr id="0" name=""/>
        <dsp:cNvSpPr/>
      </dsp:nvSpPr>
      <dsp:spPr>
        <a:xfrm>
          <a:off x="0" y="2209"/>
          <a:ext cx="10972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Notification of final deregistration will commence after the systematic final deregistration has been completed and will take approximately 2 weeks to complete.</a:t>
          </a:r>
        </a:p>
      </dsp:txBody>
      <dsp:txXfrm>
        <a:off x="0" y="2209"/>
        <a:ext cx="10972800" cy="1507181"/>
      </dsp:txXfrm>
    </dsp:sp>
    <dsp:sp modelId="{6C170143-6540-444E-ADC6-A509A0AB4D06}">
      <dsp:nvSpPr>
        <dsp:cNvPr id="0" name=""/>
        <dsp:cNvSpPr/>
      </dsp:nvSpPr>
      <dsp:spPr>
        <a:xfrm>
          <a:off x="0" y="150939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5E4100-C289-4C65-8F35-6307AA134D0B}">
      <dsp:nvSpPr>
        <dsp:cNvPr id="0" name=""/>
        <dsp:cNvSpPr/>
      </dsp:nvSpPr>
      <dsp:spPr>
        <a:xfrm>
          <a:off x="0" y="1509390"/>
          <a:ext cx="10972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ZA" sz="3000" kern="1200"/>
            <a:t>Did not receive, log a fault</a:t>
          </a:r>
          <a:endParaRPr lang="en-US" sz="3000" kern="1200"/>
        </a:p>
      </dsp:txBody>
      <dsp:txXfrm>
        <a:off x="0" y="1509390"/>
        <a:ext cx="10972800" cy="1507181"/>
      </dsp:txXfrm>
    </dsp:sp>
    <dsp:sp modelId="{011464EB-3E16-4957-A868-EA2BCC957396}">
      <dsp:nvSpPr>
        <dsp:cNvPr id="0" name=""/>
        <dsp:cNvSpPr/>
      </dsp:nvSpPr>
      <dsp:spPr>
        <a:xfrm>
          <a:off x="0" y="3016572"/>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8EFF24-F6E8-4DB3-9969-D98A8EE172C8}">
      <dsp:nvSpPr>
        <dsp:cNvPr id="0" name=""/>
        <dsp:cNvSpPr/>
      </dsp:nvSpPr>
      <dsp:spPr>
        <a:xfrm>
          <a:off x="0" y="3016572"/>
          <a:ext cx="10972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ZA" sz="3000" kern="1200"/>
            <a:t>Refund of deposits must be logged via the CIPC enquiry system (</a:t>
          </a:r>
          <a:r>
            <a:rPr lang="en-US" sz="3000" kern="1200"/>
            <a:t>(https://enquiries.cipc.co.za) – Department </a:t>
          </a:r>
          <a:r>
            <a:rPr lang="en-US" sz="3000" i="1" kern="1200"/>
            <a:t>Finance</a:t>
          </a:r>
          <a:r>
            <a:rPr lang="en-US" sz="3000" kern="1200"/>
            <a:t>, and the Category </a:t>
          </a:r>
          <a:r>
            <a:rPr lang="en-US" sz="3000" i="1" kern="1200"/>
            <a:t>Refund</a:t>
          </a:r>
          <a:endParaRPr lang="en-US" sz="3000" kern="1200"/>
        </a:p>
      </dsp:txBody>
      <dsp:txXfrm>
        <a:off x="0" y="3016572"/>
        <a:ext cx="10972800" cy="1507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23A0-E915-45CC-A36C-99CA8C110A0D}">
      <dsp:nvSpPr>
        <dsp:cNvPr id="0" name=""/>
        <dsp:cNvSpPr/>
      </dsp:nvSpPr>
      <dsp:spPr>
        <a:xfrm>
          <a:off x="0" y="463566"/>
          <a:ext cx="10972800" cy="3997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1611" tIns="562356" rIns="851611" bIns="192024" numCol="1" spcCol="1270" anchor="t" anchorCtr="0">
          <a:noAutofit/>
        </a:bodyPr>
        <a:lstStyle/>
        <a:p>
          <a:pPr marL="228600" lvl="1" indent="-228600" algn="l" defTabSz="1200150">
            <a:lnSpc>
              <a:spcPct val="90000"/>
            </a:lnSpc>
            <a:spcBef>
              <a:spcPct val="0"/>
            </a:spcBef>
            <a:spcAft>
              <a:spcPct val="15000"/>
            </a:spcAft>
            <a:buChar char="•"/>
          </a:pPr>
          <a:r>
            <a:rPr lang="en-ZA" sz="2700" kern="1200"/>
            <a:t>Notice 74 of 2024 - Final de-registration of companies and close corporations in the annual return de-registration process</a:t>
          </a:r>
          <a:endParaRPr lang="en-US" sz="2700" kern="1200"/>
        </a:p>
        <a:p>
          <a:pPr marL="228600" lvl="1" indent="-228600" algn="l" defTabSz="1200150">
            <a:lnSpc>
              <a:spcPct val="90000"/>
            </a:lnSpc>
            <a:spcBef>
              <a:spcPct val="0"/>
            </a:spcBef>
            <a:spcAft>
              <a:spcPct val="15000"/>
            </a:spcAft>
            <a:buChar char="•"/>
          </a:pPr>
          <a:r>
            <a:rPr lang="en-ZA" sz="2700" kern="1200"/>
            <a:t>Notice 67 of 2023 - Turnover validation and beneficial ownership information on annual return filings</a:t>
          </a:r>
          <a:endParaRPr lang="en-US" sz="2700" kern="1200"/>
        </a:p>
        <a:p>
          <a:pPr marL="228600" lvl="1" indent="-228600" algn="l" defTabSz="1200150">
            <a:lnSpc>
              <a:spcPct val="90000"/>
            </a:lnSpc>
            <a:spcBef>
              <a:spcPct val="0"/>
            </a:spcBef>
            <a:spcAft>
              <a:spcPct val="15000"/>
            </a:spcAft>
            <a:buChar char="•"/>
          </a:pPr>
          <a:r>
            <a:rPr lang="en-ZA" sz="2700" kern="1200"/>
            <a:t>Notice of 47 of 2023 - Commencement of deregistration notification for companies and close corporations</a:t>
          </a:r>
          <a:endParaRPr lang="en-US" sz="2700" kern="1200"/>
        </a:p>
        <a:p>
          <a:pPr marL="228600" lvl="1" indent="-228600" algn="l" defTabSz="1200150">
            <a:lnSpc>
              <a:spcPct val="90000"/>
            </a:lnSpc>
            <a:spcBef>
              <a:spcPct val="0"/>
            </a:spcBef>
            <a:spcAft>
              <a:spcPct val="15000"/>
            </a:spcAft>
            <a:buChar char="•"/>
          </a:pPr>
          <a:r>
            <a:rPr lang="en-ZA" sz="2700" kern="1200"/>
            <a:t>Government Gazette, No 3805 - </a:t>
          </a:r>
          <a:r>
            <a:rPr lang="en-ZA" sz="2700" i="1" kern="1200"/>
            <a:t>Domicilium Et Executandi</a:t>
          </a:r>
          <a:r>
            <a:rPr lang="en-ZA" sz="2700" kern="1200"/>
            <a:t> Requirements</a:t>
          </a:r>
          <a:endParaRPr lang="en-US" sz="2700" kern="1200"/>
        </a:p>
      </dsp:txBody>
      <dsp:txXfrm>
        <a:off x="0" y="463566"/>
        <a:ext cx="10972800" cy="3997350"/>
      </dsp:txXfrm>
    </dsp:sp>
    <dsp:sp modelId="{25D815DF-C5B1-49B2-8195-6FBD1C3BDDA3}">
      <dsp:nvSpPr>
        <dsp:cNvPr id="0" name=""/>
        <dsp:cNvSpPr/>
      </dsp:nvSpPr>
      <dsp:spPr>
        <a:xfrm>
          <a:off x="548640" y="65046"/>
          <a:ext cx="7680960" cy="7970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200150">
            <a:lnSpc>
              <a:spcPct val="90000"/>
            </a:lnSpc>
            <a:spcBef>
              <a:spcPct val="0"/>
            </a:spcBef>
            <a:spcAft>
              <a:spcPct val="35000"/>
            </a:spcAft>
            <a:buNone/>
          </a:pPr>
          <a:r>
            <a:rPr lang="en-ZA" sz="2700" kern="1200"/>
            <a:t>Notices relating to this final deregistration – </a:t>
          </a:r>
          <a:endParaRPr lang="en-US" sz="2700" kern="1200"/>
        </a:p>
      </dsp:txBody>
      <dsp:txXfrm>
        <a:off x="587548" y="103954"/>
        <a:ext cx="7603144" cy="7192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B1097-5741-4947-9363-A77B337448B1}">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B85C4-2139-4BEA-AA59-7B0857A3C0D3}">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D603EC-3F7B-441A-9150-19B406E5861E}">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a:t>Webinars – CIPC Website</a:t>
          </a:r>
        </a:p>
      </dsp:txBody>
      <dsp:txXfrm>
        <a:off x="1493203" y="552"/>
        <a:ext cx="9479596" cy="1292816"/>
      </dsp:txXfrm>
    </dsp:sp>
    <dsp:sp modelId="{11617FB4-BAB2-4540-ACF8-619E8F98C3EF}">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8D6BB-8F53-49A3-B795-CCB7D139FB6C}">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7CE995-E54B-44A1-A436-4FEDD5BCE730}">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ZA" sz="2500" kern="1200"/>
            <a:t>CIPC free online course for directors – Learn-i-Biz</a:t>
          </a:r>
          <a:endParaRPr lang="en-US" sz="2500" kern="1200"/>
        </a:p>
      </dsp:txBody>
      <dsp:txXfrm>
        <a:off x="1493203" y="1616573"/>
        <a:ext cx="9479596" cy="1292816"/>
      </dsp:txXfrm>
    </dsp:sp>
    <dsp:sp modelId="{0D9F4317-452D-4ECC-A085-2D42F4C7C528}">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ED432-F866-4626-B865-F1FB5B93F207}">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15B11E-E3E3-446B-B756-D26568E23501}">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kern="1200"/>
            <a:t>To follow CIPC – social media</a:t>
          </a:r>
        </a:p>
      </dsp:txBody>
      <dsp:txXfrm>
        <a:off x="1493203" y="3232593"/>
        <a:ext cx="9479596" cy="129281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ctrTitle" hasCustomPrompt="1"/>
          </p:nvPr>
        </p:nvSpPr>
        <p:spPr>
          <a:xfrm>
            <a:off x="609602" y="2215651"/>
            <a:ext cx="6522015" cy="1171065"/>
          </a:xfrm>
          <a:ln>
            <a:noFill/>
          </a:ln>
        </p:spPr>
        <p:txBody>
          <a:bodyPr>
            <a:noAutofit/>
          </a:bodyPr>
          <a:lstStyle>
            <a:lvl1pPr algn="l">
              <a:defRPr sz="3627"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9602" y="3390099"/>
            <a:ext cx="6522014" cy="621818"/>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51363" indent="0" algn="ctr">
              <a:buNone/>
              <a:defRPr>
                <a:solidFill>
                  <a:schemeClr val="tx1">
                    <a:tint val="75000"/>
                  </a:schemeClr>
                </a:solidFill>
              </a:defRPr>
            </a:lvl2pPr>
            <a:lvl3pPr marL="902726" indent="0" algn="ctr">
              <a:buNone/>
              <a:defRPr>
                <a:solidFill>
                  <a:schemeClr val="tx1">
                    <a:tint val="75000"/>
                  </a:schemeClr>
                </a:solidFill>
              </a:defRPr>
            </a:lvl3pPr>
            <a:lvl4pPr marL="1354089" indent="0" algn="ctr">
              <a:buNone/>
              <a:defRPr>
                <a:solidFill>
                  <a:schemeClr val="tx1">
                    <a:tint val="75000"/>
                  </a:schemeClr>
                </a:solidFill>
              </a:defRPr>
            </a:lvl4pPr>
            <a:lvl5pPr marL="1805452" indent="0" algn="ctr">
              <a:buNone/>
              <a:defRPr>
                <a:solidFill>
                  <a:schemeClr val="tx1">
                    <a:tint val="75000"/>
                  </a:schemeClr>
                </a:solidFill>
              </a:defRPr>
            </a:lvl5pPr>
            <a:lvl6pPr marL="2256815" indent="0" algn="ctr">
              <a:buNone/>
              <a:defRPr>
                <a:solidFill>
                  <a:schemeClr val="tx1">
                    <a:tint val="75000"/>
                  </a:schemeClr>
                </a:solidFill>
              </a:defRPr>
            </a:lvl6pPr>
            <a:lvl7pPr marL="2708178" indent="0" algn="ctr">
              <a:buNone/>
              <a:defRPr>
                <a:solidFill>
                  <a:schemeClr val="tx1">
                    <a:tint val="75000"/>
                  </a:schemeClr>
                </a:solidFill>
              </a:defRPr>
            </a:lvl7pPr>
            <a:lvl8pPr marL="3159541" indent="0" algn="ctr">
              <a:buNone/>
              <a:defRPr>
                <a:solidFill>
                  <a:schemeClr val="tx1">
                    <a:tint val="75000"/>
                  </a:schemeClr>
                </a:solidFill>
              </a:defRPr>
            </a:lvl8pPr>
            <a:lvl9pPr marL="3610904" indent="0" algn="ctr">
              <a:buNone/>
              <a:defRPr>
                <a:solidFill>
                  <a:schemeClr val="tx1">
                    <a:tint val="75000"/>
                  </a:schemeClr>
                </a:solidFill>
              </a:defRPr>
            </a:lvl9pPr>
          </a:lstStyle>
          <a:p>
            <a:r>
              <a:rPr lang="en-US" dirty="0"/>
              <a:t>Click to edit</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31462" y="488294"/>
            <a:ext cx="2055600" cy="1634173"/>
          </a:xfrm>
          <a:prstGeom prst="rect">
            <a:avLst/>
          </a:prstGeom>
        </p:spPr>
      </p:pic>
    </p:spTree>
    <p:extLst>
      <p:ext uri="{BB962C8B-B14F-4D97-AF65-F5344CB8AC3E}">
        <p14:creationId xmlns:p14="http://schemas.microsoft.com/office/powerpoint/2010/main" val="3374565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66101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4620686" cy="3429000"/>
          </a:xfrm>
          <a:solidFill>
            <a:schemeClr val="accent2"/>
          </a:solidFill>
        </p:spPr>
        <p:txBody>
          <a:bodyPr anchor="ctr">
            <a:normAutofit/>
          </a:bodyPr>
          <a:lstStyle>
            <a:lvl1pPr algn="ctr">
              <a:defRPr sz="2400" b="1">
                <a:solidFill>
                  <a:schemeClr val="bg1"/>
                </a:solidFill>
              </a:defRPr>
            </a:lvl1pPr>
          </a:lstStyle>
          <a:p>
            <a:r>
              <a:rPr lang="en-US" dirty="0"/>
              <a:t>Agenda</a:t>
            </a:r>
          </a:p>
        </p:txBody>
      </p:sp>
      <p:sp>
        <p:nvSpPr>
          <p:cNvPr id="3" name="Content Placeholder 2"/>
          <p:cNvSpPr>
            <a:spLocks noGrp="1"/>
          </p:cNvSpPr>
          <p:nvPr>
            <p:ph idx="1"/>
          </p:nvPr>
        </p:nvSpPr>
        <p:spPr>
          <a:xfrm>
            <a:off x="4766734" y="273052"/>
            <a:ext cx="6815666" cy="5853113"/>
          </a:xfrm>
        </p:spPr>
        <p:txBody>
          <a:bodyPr/>
          <a:lstStyle>
            <a:lvl1pPr>
              <a:defRPr sz="3174"/>
            </a:lvl1pPr>
            <a:lvl2pPr>
              <a:defRPr sz="2720"/>
            </a:lvl2pPr>
            <a:lvl3pPr>
              <a:defRPr sz="2358"/>
            </a:lvl3pPr>
            <a:lvl4pPr>
              <a:defRPr sz="1995"/>
            </a:lvl4pPr>
            <a:lvl5pPr>
              <a:defRPr sz="1995"/>
            </a:lvl5pPr>
            <a:lvl6pPr>
              <a:defRPr sz="1995"/>
            </a:lvl6pPr>
            <a:lvl7pPr>
              <a:defRPr sz="1995"/>
            </a:lvl7pPr>
            <a:lvl8pPr>
              <a:defRPr sz="1995"/>
            </a:lvl8pPr>
            <a:lvl9pPr>
              <a:defRPr sz="199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pic>
        <p:nvPicPr>
          <p:cNvPr id="8" name="Picture 7">
            <a:extLst>
              <a:ext uri="{FF2B5EF4-FFF2-40B4-BE49-F238E27FC236}">
                <a16:creationId xmlns:a16="http://schemas.microsoft.com/office/drawing/2014/main" id="{D4AE6153-A361-2A17-97BB-F679BE2C29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496" y="3549703"/>
            <a:ext cx="4007696" cy="3186061"/>
          </a:xfrm>
          <a:prstGeom prst="rect">
            <a:avLst/>
          </a:prstGeom>
        </p:spPr>
      </p:pic>
    </p:spTree>
    <p:extLst>
      <p:ext uri="{BB962C8B-B14F-4D97-AF65-F5344CB8AC3E}">
        <p14:creationId xmlns:p14="http://schemas.microsoft.com/office/powerpoint/2010/main" val="328256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99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360"/>
            </a:lvl1pPr>
            <a:lvl2pPr marL="451363" indent="0">
              <a:buNone/>
              <a:defRPr sz="1179"/>
            </a:lvl2pPr>
            <a:lvl3pPr marL="902726" indent="0">
              <a:buNone/>
              <a:defRPr sz="997"/>
            </a:lvl3pPr>
            <a:lvl4pPr marL="1354089" indent="0">
              <a:buNone/>
              <a:defRPr sz="907"/>
            </a:lvl4pPr>
            <a:lvl5pPr marL="1805452" indent="0">
              <a:buNone/>
              <a:defRPr sz="907"/>
            </a:lvl5pPr>
            <a:lvl6pPr marL="2256815" indent="0">
              <a:buNone/>
              <a:defRPr sz="907"/>
            </a:lvl6pPr>
            <a:lvl7pPr marL="2708178" indent="0">
              <a:buNone/>
              <a:defRPr sz="907"/>
            </a:lvl7pPr>
            <a:lvl8pPr marL="3159541" indent="0">
              <a:buNone/>
              <a:defRPr sz="907"/>
            </a:lvl8pPr>
            <a:lvl9pPr marL="3610904" indent="0">
              <a:buNone/>
              <a:defRPr sz="907"/>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38762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3954098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199" y="274639"/>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415536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hasCustomPrompt="1"/>
          </p:nvPr>
        </p:nvSpPr>
        <p:spPr>
          <a:xfrm>
            <a:off x="609600" y="4839165"/>
            <a:ext cx="10972800" cy="1143000"/>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1197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2144"/>
          </a:xfrm>
          <a:prstGeom prst="rect">
            <a:avLst/>
          </a:prstGeom>
        </p:spPr>
      </p:pic>
      <p:sp>
        <p:nvSpPr>
          <p:cNvPr id="2" name="Title 1"/>
          <p:cNvSpPr>
            <a:spLocks noGrp="1"/>
          </p:cNvSpPr>
          <p:nvPr>
            <p:ph type="title"/>
          </p:nvPr>
        </p:nvSpPr>
        <p:spPr>
          <a:xfrm>
            <a:off x="193997" y="179358"/>
            <a:ext cx="9768592" cy="698542"/>
          </a:xfrm>
        </p:spPr>
        <p:txBody>
          <a:bodyPr>
            <a:normAutofit/>
          </a:bodyPr>
          <a:lstStyle>
            <a:lvl1pPr algn="l">
              <a:defRPr sz="2539" b="1" cap="all">
                <a:solidFill>
                  <a:schemeClr val="bg1"/>
                </a:solidFill>
              </a:defRPr>
            </a:lvl1pPr>
          </a:lstStyle>
          <a:p>
            <a:r>
              <a:rPr lang="en-US" dirty="0"/>
              <a:t>Click to edit Master title style</a:t>
            </a:r>
          </a:p>
        </p:txBody>
      </p:sp>
      <p:sp>
        <p:nvSpPr>
          <p:cNvPr id="6" name="Rectangle 5"/>
          <p:cNvSpPr/>
          <p:nvPr userDrawn="1"/>
        </p:nvSpPr>
        <p:spPr>
          <a:xfrm>
            <a:off x="0" y="6598407"/>
            <a:ext cx="12192000" cy="326448"/>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32" dirty="0"/>
          </a:p>
        </p:txBody>
      </p:sp>
      <p:sp>
        <p:nvSpPr>
          <p:cNvPr id="9" name="Text Placeholder 2"/>
          <p:cNvSpPr>
            <a:spLocks noGrp="1"/>
          </p:cNvSpPr>
          <p:nvPr>
            <p:ph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0908" y="6598407"/>
            <a:ext cx="804560" cy="341172"/>
          </a:xfrm>
          <a:prstGeom prst="rect">
            <a:avLst/>
          </a:prstGeom>
        </p:spPr>
      </p:pic>
      <p:sp>
        <p:nvSpPr>
          <p:cNvPr id="11" name="Slide Number Placeholder 5"/>
          <p:cNvSpPr>
            <a:spLocks noGrp="1"/>
          </p:cNvSpPr>
          <p:nvPr>
            <p:ph type="sldNum" sz="quarter" idx="12"/>
          </p:nvPr>
        </p:nvSpPr>
        <p:spPr>
          <a:xfrm>
            <a:off x="422497" y="6691257"/>
            <a:ext cx="369466" cy="248322"/>
          </a:xfrm>
        </p:spPr>
        <p:txBody>
          <a:bodyPr/>
          <a:lstStyle>
            <a:lvl1pPr algn="ctr">
              <a:defRPr sz="725">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66897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8" name="Slide Number Placeholder 5"/>
          <p:cNvSpPr txBox="1">
            <a:spLocks/>
          </p:cNvSpPr>
          <p:nvPr userDrawn="1"/>
        </p:nvSpPr>
        <p:spPr>
          <a:xfrm>
            <a:off x="422497" y="6609678"/>
            <a:ext cx="369466" cy="248322"/>
          </a:xfrm>
          <a:prstGeom prst="rect">
            <a:avLst/>
          </a:prstGeom>
        </p:spPr>
        <p:txBody>
          <a:bodyPr vert="horz" lIns="90273" tIns="45136" rIns="90273" bIns="45136"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z="725" smtClean="0"/>
              <a:pPr/>
              <a:t>‹#›</a:t>
            </a:fld>
            <a:endParaRPr lang="en-US" sz="725" dirty="0"/>
          </a:p>
        </p:txBody>
      </p:sp>
    </p:spTree>
    <p:extLst>
      <p:ext uri="{BB962C8B-B14F-4D97-AF65-F5344CB8AC3E}">
        <p14:creationId xmlns:p14="http://schemas.microsoft.com/office/powerpoint/2010/main" val="275419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4710113" cy="1811552"/>
          </a:xfrm>
        </p:spPr>
        <p:txBody>
          <a:bodyPr>
            <a:normAutofit/>
          </a:bodyPr>
          <a:lstStyle>
            <a:lvl1pPr algn="l">
              <a:defRPr sz="3264"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6590271" y="8629"/>
            <a:ext cx="5601730" cy="6849371"/>
          </a:xfrm>
        </p:spPr>
        <p:txBody>
          <a:bodyPr/>
          <a:lstStyle>
            <a:lvl1pPr marL="0" indent="0">
              <a:buNone/>
              <a:defRPr sz="3174"/>
            </a:lvl1pPr>
            <a:lvl2pPr marL="451363" indent="0">
              <a:buNone/>
              <a:defRPr sz="2720"/>
            </a:lvl2pPr>
            <a:lvl3pPr marL="902726" indent="0">
              <a:buNone/>
              <a:defRPr sz="2358"/>
            </a:lvl3pPr>
            <a:lvl4pPr marL="1354089" indent="0">
              <a:buNone/>
              <a:defRPr sz="1995"/>
            </a:lvl4pPr>
            <a:lvl5pPr marL="1805452" indent="0">
              <a:buNone/>
              <a:defRPr sz="1995"/>
            </a:lvl5pPr>
            <a:lvl6pPr marL="2256815" indent="0">
              <a:buNone/>
              <a:defRPr sz="1995"/>
            </a:lvl6pPr>
            <a:lvl7pPr marL="2708178" indent="0">
              <a:buNone/>
              <a:defRPr sz="1995"/>
            </a:lvl7pPr>
            <a:lvl8pPr marL="3159541" indent="0">
              <a:buNone/>
              <a:defRPr sz="1995"/>
            </a:lvl8pPr>
            <a:lvl9pPr marL="3610904" indent="0">
              <a:buNone/>
              <a:defRPr sz="1995"/>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0908" y="6516828"/>
            <a:ext cx="804560" cy="341172"/>
          </a:xfrm>
          <a:prstGeom prst="rect">
            <a:avLst/>
          </a:prstGeom>
        </p:spPr>
      </p:pic>
      <p:sp>
        <p:nvSpPr>
          <p:cNvPr id="9" name="Slide Number Placeholder 5"/>
          <p:cNvSpPr>
            <a:spLocks noGrp="1"/>
          </p:cNvSpPr>
          <p:nvPr>
            <p:ph type="sldNum" sz="quarter" idx="12"/>
          </p:nvPr>
        </p:nvSpPr>
        <p:spPr>
          <a:xfrm>
            <a:off x="422497" y="6609678"/>
            <a:ext cx="369466" cy="248322"/>
          </a:xfrm>
        </p:spPr>
        <p:txBody>
          <a:bodyPr/>
          <a:lstStyle>
            <a:lvl1pPr algn="ctr">
              <a:defRPr sz="725">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48075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dirty="0"/>
          </a:p>
        </p:txBody>
      </p:sp>
      <p:pic>
        <p:nvPicPr>
          <p:cNvPr id="6" name="Picture 5" descr="CIPC POWERPOINT TEMPLATE 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1999" cy="6852144"/>
          </a:xfrm>
          <a:prstGeom prst="rect">
            <a:avLst/>
          </a:prstGeom>
        </p:spPr>
      </p:pic>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600" y="386950"/>
            <a:ext cx="2382885" cy="1894360"/>
          </a:xfrm>
          <a:prstGeom prst="rect">
            <a:avLst/>
          </a:prstGeom>
        </p:spPr>
      </p:pic>
      <p:sp>
        <p:nvSpPr>
          <p:cNvPr id="8" name="Rectangle 7"/>
          <p:cNvSpPr/>
          <p:nvPr userDrawn="1"/>
        </p:nvSpPr>
        <p:spPr>
          <a:xfrm>
            <a:off x="3454401" y="6025366"/>
            <a:ext cx="5619793" cy="442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32" dirty="0"/>
          </a:p>
        </p:txBody>
      </p:sp>
    </p:spTree>
    <p:extLst>
      <p:ext uri="{BB962C8B-B14F-4D97-AF65-F5344CB8AC3E}">
        <p14:creationId xmlns:p14="http://schemas.microsoft.com/office/powerpoint/2010/main" val="226539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995">
                <a:solidFill>
                  <a:schemeClr val="tx1">
                    <a:tint val="75000"/>
                  </a:schemeClr>
                </a:solidFill>
              </a:defRPr>
            </a:lvl1pPr>
            <a:lvl2pPr marL="451363" indent="0">
              <a:buNone/>
              <a:defRPr sz="1814">
                <a:solidFill>
                  <a:schemeClr val="tx1">
                    <a:tint val="75000"/>
                  </a:schemeClr>
                </a:solidFill>
              </a:defRPr>
            </a:lvl2pPr>
            <a:lvl3pPr marL="902726" indent="0">
              <a:buNone/>
              <a:defRPr sz="1542">
                <a:solidFill>
                  <a:schemeClr val="tx1">
                    <a:tint val="75000"/>
                  </a:schemeClr>
                </a:solidFill>
              </a:defRPr>
            </a:lvl3pPr>
            <a:lvl4pPr marL="1354089" indent="0">
              <a:buNone/>
              <a:defRPr sz="1360">
                <a:solidFill>
                  <a:schemeClr val="tx1">
                    <a:tint val="75000"/>
                  </a:schemeClr>
                </a:solidFill>
              </a:defRPr>
            </a:lvl4pPr>
            <a:lvl5pPr marL="1805452" indent="0">
              <a:buNone/>
              <a:defRPr sz="1360">
                <a:solidFill>
                  <a:schemeClr val="tx1">
                    <a:tint val="75000"/>
                  </a:schemeClr>
                </a:solidFill>
              </a:defRPr>
            </a:lvl5pPr>
            <a:lvl6pPr marL="2256815" indent="0">
              <a:buNone/>
              <a:defRPr sz="1360">
                <a:solidFill>
                  <a:schemeClr val="tx1">
                    <a:tint val="75000"/>
                  </a:schemeClr>
                </a:solidFill>
              </a:defRPr>
            </a:lvl6pPr>
            <a:lvl7pPr marL="2708178" indent="0">
              <a:buNone/>
              <a:defRPr sz="1360">
                <a:solidFill>
                  <a:schemeClr val="tx1">
                    <a:tint val="75000"/>
                  </a:schemeClr>
                </a:solidFill>
              </a:defRPr>
            </a:lvl7pPr>
            <a:lvl8pPr marL="3159541" indent="0">
              <a:buNone/>
              <a:defRPr sz="1360">
                <a:solidFill>
                  <a:schemeClr val="tx1">
                    <a:tint val="75000"/>
                  </a:schemeClr>
                </a:solidFill>
              </a:defRPr>
            </a:lvl8pPr>
            <a:lvl9pPr marL="3610904"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1192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2720"/>
            </a:lvl1pPr>
            <a:lvl2pPr>
              <a:defRPr sz="2358"/>
            </a:lvl2pPr>
            <a:lvl3pPr>
              <a:defRPr sz="1995"/>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87977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4" cy="639762"/>
          </a:xfrm>
        </p:spPr>
        <p:txBody>
          <a:bodyPr anchor="b"/>
          <a:lstStyle>
            <a:lvl1pPr marL="0" indent="0">
              <a:buNone/>
              <a:defRPr sz="2358" b="1"/>
            </a:lvl1pPr>
            <a:lvl2pPr marL="451363" indent="0">
              <a:buNone/>
              <a:defRPr sz="1995" b="1"/>
            </a:lvl2pPr>
            <a:lvl3pPr marL="902726" indent="0">
              <a:buNone/>
              <a:defRPr sz="1814" b="1"/>
            </a:lvl3pPr>
            <a:lvl4pPr marL="1354089" indent="0">
              <a:buNone/>
              <a:defRPr sz="1542" b="1"/>
            </a:lvl4pPr>
            <a:lvl5pPr marL="1805452" indent="0">
              <a:buNone/>
              <a:defRPr sz="1542" b="1"/>
            </a:lvl5pPr>
            <a:lvl6pPr marL="2256815" indent="0">
              <a:buNone/>
              <a:defRPr sz="1542" b="1"/>
            </a:lvl6pPr>
            <a:lvl7pPr marL="2708178" indent="0">
              <a:buNone/>
              <a:defRPr sz="1542" b="1"/>
            </a:lvl7pPr>
            <a:lvl8pPr marL="3159541" indent="0">
              <a:buNone/>
              <a:defRPr sz="1542" b="1"/>
            </a:lvl8pPr>
            <a:lvl9pPr marL="3610904" indent="0">
              <a:buNone/>
              <a:defRPr sz="1542" b="1"/>
            </a:lvl9pPr>
          </a:lstStyle>
          <a:p>
            <a:pPr lvl="0"/>
            <a:r>
              <a:rPr lang="en-US"/>
              <a:t>Click to edit Master text styles</a:t>
            </a:r>
          </a:p>
        </p:txBody>
      </p:sp>
      <p:sp>
        <p:nvSpPr>
          <p:cNvPr id="6" name="Content Placeholder 5"/>
          <p:cNvSpPr>
            <a:spLocks noGrp="1"/>
          </p:cNvSpPr>
          <p:nvPr>
            <p:ph sz="quarter" idx="4"/>
          </p:nvPr>
        </p:nvSpPr>
        <p:spPr>
          <a:xfrm>
            <a:off x="6193368" y="2174876"/>
            <a:ext cx="5389034" cy="3951288"/>
          </a:xfrm>
        </p:spPr>
        <p:txBody>
          <a:bodyPr/>
          <a:lstStyle>
            <a:lvl1pPr>
              <a:defRPr sz="2358"/>
            </a:lvl1pPr>
            <a:lvl2pPr>
              <a:defRPr sz="1995"/>
            </a:lvl2pPr>
            <a:lvl3pPr>
              <a:defRPr sz="1814"/>
            </a:lvl3pPr>
            <a:lvl4pPr>
              <a:defRPr sz="1542"/>
            </a:lvl4pPr>
            <a:lvl5pPr>
              <a:defRPr sz="1542"/>
            </a:lvl5pPr>
            <a:lvl6pPr>
              <a:defRPr sz="1542"/>
            </a:lvl6pPr>
            <a:lvl7pPr>
              <a:defRPr sz="1542"/>
            </a:lvl7pPr>
            <a:lvl8pPr>
              <a:defRPr sz="1542"/>
            </a:lvl8pPr>
            <a:lvl9pPr>
              <a:defRPr sz="15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19/02/2025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dirty="0"/>
          </a:p>
        </p:txBody>
      </p:sp>
    </p:spTree>
    <p:extLst>
      <p:ext uri="{BB962C8B-B14F-4D97-AF65-F5344CB8AC3E}">
        <p14:creationId xmlns:p14="http://schemas.microsoft.com/office/powerpoint/2010/main" val="54103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1" cy="365125"/>
          </a:xfrm>
          <a:prstGeom prst="rect">
            <a:avLst/>
          </a:prstGeom>
        </p:spPr>
        <p:txBody>
          <a:bodyPr vert="horz" lIns="99551" tIns="49775" rIns="99551" bIns="49775" rtlCol="0" anchor="ctr"/>
          <a:lstStyle>
            <a:lvl1pPr algn="l">
              <a:defRPr sz="1179">
                <a:solidFill>
                  <a:schemeClr val="tx1">
                    <a:tint val="75000"/>
                  </a:schemeClr>
                </a:solidFill>
              </a:defRPr>
            </a:lvl1pPr>
          </a:lstStyle>
          <a:p>
            <a:fld id="{B0D3300A-6631-7448-BC89-159AC4B40E6D}" type="datetimeFigureOut">
              <a:rPr lang="en-US" smtClean="0"/>
              <a:t>19/02/2025</a:t>
            </a:fld>
            <a:endParaRPr lang="en-US" dirty="0"/>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99551" tIns="49775" rIns="99551" bIns="49775" rtlCol="0" anchor="ctr"/>
          <a:lstStyle>
            <a:lvl1pPr algn="ctr">
              <a:defRPr sz="117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599" y="6356351"/>
            <a:ext cx="2844801" cy="365125"/>
          </a:xfrm>
          <a:prstGeom prst="rect">
            <a:avLst/>
          </a:prstGeom>
        </p:spPr>
        <p:txBody>
          <a:bodyPr vert="horz" lIns="99551" tIns="49775" rIns="99551" bIns="49775" rtlCol="0" anchor="ctr"/>
          <a:lstStyle>
            <a:lvl1pPr algn="r">
              <a:defRPr sz="1179">
                <a:solidFill>
                  <a:schemeClr val="tx1">
                    <a:tint val="75000"/>
                  </a:schemeClr>
                </a:solidFill>
              </a:defRPr>
            </a:lvl1pPr>
          </a:lstStyle>
          <a:p>
            <a:fld id="{5C7E9A74-5513-294E-A2AF-5548CDACAE0E}" type="slidenum">
              <a:rPr lang="en-US" smtClean="0"/>
              <a:t>‹#›</a:t>
            </a:fld>
            <a:endParaRPr lang="en-US" dirty="0"/>
          </a:p>
        </p:txBody>
      </p:sp>
    </p:spTree>
    <p:extLst>
      <p:ext uri="{BB962C8B-B14F-4D97-AF65-F5344CB8AC3E}">
        <p14:creationId xmlns:p14="http://schemas.microsoft.com/office/powerpoint/2010/main" val="31660746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3" r:id="rId11"/>
    <p:sldLayoutId id="2147483684" r:id="rId12"/>
    <p:sldLayoutId id="2147483685" r:id="rId13"/>
    <p:sldLayoutId id="2147483686" r:id="rId14"/>
  </p:sldLayoutIdLst>
  <p:txStyles>
    <p:titleStyle>
      <a:lvl1pPr algn="ctr" defTabSz="451363" rtl="0" eaLnBrk="1" latinLnBrk="0" hangingPunct="1">
        <a:spcBef>
          <a:spcPct val="0"/>
        </a:spcBef>
        <a:buNone/>
        <a:defRPr sz="4353" kern="1200">
          <a:solidFill>
            <a:srgbClr val="75B56B"/>
          </a:solidFill>
          <a:latin typeface="Arial"/>
          <a:ea typeface="+mj-ea"/>
          <a:cs typeface="Arial"/>
        </a:defRPr>
      </a:lvl1pPr>
    </p:titleStyle>
    <p:bodyStyle>
      <a:lvl1pPr marL="338522" indent="-338522" algn="l" defTabSz="451363" rtl="0" eaLnBrk="1" latinLnBrk="0" hangingPunct="1">
        <a:spcBef>
          <a:spcPct val="20000"/>
        </a:spcBef>
        <a:buClr>
          <a:srgbClr val="75B56B"/>
        </a:buClr>
        <a:buFont typeface="Arial"/>
        <a:buChar char="•"/>
        <a:defRPr sz="3174" kern="1200">
          <a:solidFill>
            <a:schemeClr val="tx1"/>
          </a:solidFill>
          <a:latin typeface="Arial"/>
          <a:ea typeface="+mn-ea"/>
          <a:cs typeface="Arial"/>
        </a:defRPr>
      </a:lvl1pPr>
      <a:lvl2pPr marL="733465" indent="-282102" algn="l" defTabSz="451363" rtl="0" eaLnBrk="1" latinLnBrk="0" hangingPunct="1">
        <a:spcBef>
          <a:spcPct val="20000"/>
        </a:spcBef>
        <a:buClr>
          <a:srgbClr val="75B56B"/>
        </a:buClr>
        <a:buFont typeface="Arial"/>
        <a:buChar char="–"/>
        <a:defRPr sz="2720" kern="1200">
          <a:solidFill>
            <a:schemeClr val="tx1"/>
          </a:solidFill>
          <a:latin typeface="Arial"/>
          <a:ea typeface="+mn-ea"/>
          <a:cs typeface="Arial"/>
        </a:defRPr>
      </a:lvl2pPr>
      <a:lvl3pPr marL="1128407" indent="-225682" algn="l" defTabSz="451363" rtl="0" eaLnBrk="1" latinLnBrk="0" hangingPunct="1">
        <a:spcBef>
          <a:spcPct val="20000"/>
        </a:spcBef>
        <a:buClr>
          <a:srgbClr val="75B56B"/>
        </a:buClr>
        <a:buFont typeface="Arial"/>
        <a:buChar char="•"/>
        <a:defRPr sz="2358" kern="1200">
          <a:solidFill>
            <a:schemeClr val="tx1"/>
          </a:solidFill>
          <a:latin typeface="Arial"/>
          <a:ea typeface="+mn-ea"/>
          <a:cs typeface="Arial"/>
        </a:defRPr>
      </a:lvl3pPr>
      <a:lvl4pPr marL="1579771"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4pPr>
      <a:lvl5pPr marL="2031133" indent="-225682" algn="l" defTabSz="451363" rtl="0" eaLnBrk="1" latinLnBrk="0" hangingPunct="1">
        <a:spcBef>
          <a:spcPct val="20000"/>
        </a:spcBef>
        <a:buClr>
          <a:srgbClr val="75B56B"/>
        </a:buClr>
        <a:buFont typeface="Arial"/>
        <a:buChar char="»"/>
        <a:defRPr sz="1995" kern="1200">
          <a:solidFill>
            <a:schemeClr val="tx1"/>
          </a:solidFill>
          <a:latin typeface="Arial"/>
          <a:ea typeface="+mn-ea"/>
          <a:cs typeface="Arial"/>
        </a:defRPr>
      </a:lvl5pPr>
      <a:lvl6pPr marL="2482496" indent="-225682" algn="l" defTabSz="451363" rtl="0" eaLnBrk="1" latinLnBrk="0" hangingPunct="1">
        <a:spcBef>
          <a:spcPct val="20000"/>
        </a:spcBef>
        <a:buFont typeface="Arial"/>
        <a:buChar char="•"/>
        <a:defRPr sz="1995" kern="1200">
          <a:solidFill>
            <a:schemeClr val="tx1"/>
          </a:solidFill>
          <a:latin typeface="+mn-lt"/>
          <a:ea typeface="+mn-ea"/>
          <a:cs typeface="+mn-cs"/>
        </a:defRPr>
      </a:lvl6pPr>
      <a:lvl7pPr marL="2933860" indent="-225682" algn="l" defTabSz="451363" rtl="0" eaLnBrk="1" latinLnBrk="0" hangingPunct="1">
        <a:spcBef>
          <a:spcPct val="20000"/>
        </a:spcBef>
        <a:buFont typeface="Arial"/>
        <a:buChar char="•"/>
        <a:defRPr sz="1995" kern="1200">
          <a:solidFill>
            <a:schemeClr val="tx1"/>
          </a:solidFill>
          <a:latin typeface="+mn-lt"/>
          <a:ea typeface="+mn-ea"/>
          <a:cs typeface="+mn-cs"/>
        </a:defRPr>
      </a:lvl7pPr>
      <a:lvl8pPr marL="3385222" indent="-225682" algn="l" defTabSz="451363" rtl="0" eaLnBrk="1" latinLnBrk="0" hangingPunct="1">
        <a:spcBef>
          <a:spcPct val="20000"/>
        </a:spcBef>
        <a:buFont typeface="Arial"/>
        <a:buChar char="•"/>
        <a:defRPr sz="1995" kern="1200">
          <a:solidFill>
            <a:schemeClr val="tx1"/>
          </a:solidFill>
          <a:latin typeface="+mn-lt"/>
          <a:ea typeface="+mn-ea"/>
          <a:cs typeface="+mn-cs"/>
        </a:defRPr>
      </a:lvl8pPr>
      <a:lvl9pPr marL="3836586" indent="-225682" algn="l" defTabSz="451363" rtl="0" eaLnBrk="1" latinLnBrk="0" hangingPunct="1">
        <a:spcBef>
          <a:spcPct val="20000"/>
        </a:spcBef>
        <a:buFont typeface="Arial"/>
        <a:buChar char="•"/>
        <a:defRPr sz="1995" kern="1200">
          <a:solidFill>
            <a:schemeClr val="tx1"/>
          </a:solidFill>
          <a:latin typeface="+mn-lt"/>
          <a:ea typeface="+mn-ea"/>
          <a:cs typeface="+mn-cs"/>
        </a:defRPr>
      </a:lvl9pPr>
    </p:bodyStyle>
    <p:otherStyle>
      <a:defPPr>
        <a:defRPr lang="en-US"/>
      </a:defPPr>
      <a:lvl1pPr marL="0" algn="l" defTabSz="451363" rtl="0" eaLnBrk="1" latinLnBrk="0" hangingPunct="1">
        <a:defRPr sz="1814" kern="1200">
          <a:solidFill>
            <a:schemeClr val="tx1"/>
          </a:solidFill>
          <a:latin typeface="+mn-lt"/>
          <a:ea typeface="+mn-ea"/>
          <a:cs typeface="+mn-cs"/>
        </a:defRPr>
      </a:lvl1pPr>
      <a:lvl2pPr marL="451363" algn="l" defTabSz="451363" rtl="0" eaLnBrk="1" latinLnBrk="0" hangingPunct="1">
        <a:defRPr sz="1814" kern="1200">
          <a:solidFill>
            <a:schemeClr val="tx1"/>
          </a:solidFill>
          <a:latin typeface="+mn-lt"/>
          <a:ea typeface="+mn-ea"/>
          <a:cs typeface="+mn-cs"/>
        </a:defRPr>
      </a:lvl2pPr>
      <a:lvl3pPr marL="902726" algn="l" defTabSz="451363" rtl="0" eaLnBrk="1" latinLnBrk="0" hangingPunct="1">
        <a:defRPr sz="1814" kern="1200">
          <a:solidFill>
            <a:schemeClr val="tx1"/>
          </a:solidFill>
          <a:latin typeface="+mn-lt"/>
          <a:ea typeface="+mn-ea"/>
          <a:cs typeface="+mn-cs"/>
        </a:defRPr>
      </a:lvl3pPr>
      <a:lvl4pPr marL="1354089" algn="l" defTabSz="451363" rtl="0" eaLnBrk="1" latinLnBrk="0" hangingPunct="1">
        <a:defRPr sz="1814" kern="1200">
          <a:solidFill>
            <a:schemeClr val="tx1"/>
          </a:solidFill>
          <a:latin typeface="+mn-lt"/>
          <a:ea typeface="+mn-ea"/>
          <a:cs typeface="+mn-cs"/>
        </a:defRPr>
      </a:lvl4pPr>
      <a:lvl5pPr marL="1805452" algn="l" defTabSz="451363" rtl="0" eaLnBrk="1" latinLnBrk="0" hangingPunct="1">
        <a:defRPr sz="1814" kern="1200">
          <a:solidFill>
            <a:schemeClr val="tx1"/>
          </a:solidFill>
          <a:latin typeface="+mn-lt"/>
          <a:ea typeface="+mn-ea"/>
          <a:cs typeface="+mn-cs"/>
        </a:defRPr>
      </a:lvl5pPr>
      <a:lvl6pPr marL="2256815" algn="l" defTabSz="451363" rtl="0" eaLnBrk="1" latinLnBrk="0" hangingPunct="1">
        <a:defRPr sz="1814" kern="1200">
          <a:solidFill>
            <a:schemeClr val="tx1"/>
          </a:solidFill>
          <a:latin typeface="+mn-lt"/>
          <a:ea typeface="+mn-ea"/>
          <a:cs typeface="+mn-cs"/>
        </a:defRPr>
      </a:lvl6pPr>
      <a:lvl7pPr marL="2708178" algn="l" defTabSz="451363" rtl="0" eaLnBrk="1" latinLnBrk="0" hangingPunct="1">
        <a:defRPr sz="1814" kern="1200">
          <a:solidFill>
            <a:schemeClr val="tx1"/>
          </a:solidFill>
          <a:latin typeface="+mn-lt"/>
          <a:ea typeface="+mn-ea"/>
          <a:cs typeface="+mn-cs"/>
        </a:defRPr>
      </a:lvl7pPr>
      <a:lvl8pPr marL="3159541" algn="l" defTabSz="451363" rtl="0" eaLnBrk="1" latinLnBrk="0" hangingPunct="1">
        <a:defRPr sz="1814" kern="1200">
          <a:solidFill>
            <a:schemeClr val="tx1"/>
          </a:solidFill>
          <a:latin typeface="+mn-lt"/>
          <a:ea typeface="+mn-ea"/>
          <a:cs typeface="+mn-cs"/>
        </a:defRPr>
      </a:lvl8pPr>
      <a:lvl9pPr marL="3610904" algn="l" defTabSz="451363" rtl="0" eaLnBrk="1" latinLnBrk="0" hangingPunct="1">
        <a:defRPr sz="181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reinstatement@cipc.co.za"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hyperlink" Target="http://www.bizportal.gov.za/" TargetMode="External"/><Relationship Id="rId2" Type="http://schemas.openxmlformats.org/officeDocument/2006/relationships/hyperlink" Target="http://www.cipc.co.z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pc.co.za/?page_id=10431" TargetMode="External"/><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bizportal.gov.za/"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82" y="1931171"/>
            <a:ext cx="7924798" cy="1970269"/>
          </a:xfrm>
        </p:spPr>
        <p:txBody>
          <a:bodyPr/>
          <a:lstStyle/>
          <a:p>
            <a:pPr algn="ctr"/>
            <a:br>
              <a:rPr lang="en-US" dirty="0"/>
            </a:br>
            <a:r>
              <a:rPr lang="en-US" dirty="0"/>
              <a:t>Re-instatements</a:t>
            </a:r>
            <a:br>
              <a:rPr lang="en-US" dirty="0"/>
            </a:br>
            <a:r>
              <a:rPr lang="en-US" dirty="0"/>
              <a:t>of</a:t>
            </a:r>
            <a:br>
              <a:rPr lang="en-US" dirty="0"/>
            </a:br>
            <a:r>
              <a:rPr lang="en-US" dirty="0"/>
              <a:t>companies &amp; cc</a:t>
            </a:r>
            <a:br>
              <a:rPr lang="en-US" dirty="0"/>
            </a:br>
            <a:br>
              <a:rPr lang="en-US" dirty="0"/>
            </a:br>
            <a:endParaRPr lang="en-ZA" dirty="0"/>
          </a:p>
        </p:txBody>
      </p:sp>
    </p:spTree>
    <p:extLst>
      <p:ext uri="{BB962C8B-B14F-4D97-AF65-F5344CB8AC3E}">
        <p14:creationId xmlns:p14="http://schemas.microsoft.com/office/powerpoint/2010/main" val="290985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1F1B-7901-A1D2-D017-2543FE76E0A1}"/>
              </a:ext>
            </a:extLst>
          </p:cNvPr>
          <p:cNvSpPr>
            <a:spLocks noGrp="1"/>
          </p:cNvSpPr>
          <p:nvPr>
            <p:ph type="title"/>
          </p:nvPr>
        </p:nvSpPr>
        <p:spPr>
          <a:xfrm>
            <a:off x="1005840" y="3122125"/>
            <a:ext cx="4328160" cy="1143000"/>
          </a:xfrm>
        </p:spPr>
        <p:txBody>
          <a:bodyPr/>
          <a:lstStyle/>
          <a:p>
            <a:r>
              <a:rPr lang="en-US" dirty="0"/>
              <a:t>Re-instatement</a:t>
            </a:r>
            <a:endParaRPr lang="en-ZA" dirty="0"/>
          </a:p>
        </p:txBody>
      </p:sp>
    </p:spTree>
    <p:extLst>
      <p:ext uri="{BB962C8B-B14F-4D97-AF65-F5344CB8AC3E}">
        <p14:creationId xmlns:p14="http://schemas.microsoft.com/office/powerpoint/2010/main" val="283797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FFCE-FAE4-D330-2415-1D4FBF60A3C2}"/>
              </a:ext>
            </a:extLst>
          </p:cNvPr>
          <p:cNvSpPr>
            <a:spLocks noGrp="1"/>
          </p:cNvSpPr>
          <p:nvPr>
            <p:ph type="title"/>
          </p:nvPr>
        </p:nvSpPr>
        <p:spPr>
          <a:xfrm>
            <a:off x="193997" y="179358"/>
            <a:ext cx="9768592" cy="698542"/>
          </a:xfrm>
        </p:spPr>
        <p:txBody>
          <a:bodyPr anchor="ctr">
            <a:normAutofit/>
          </a:bodyPr>
          <a:lstStyle/>
          <a:p>
            <a:r>
              <a:rPr lang="en-US" dirty="0"/>
              <a:t>Re-instatement Requirements</a:t>
            </a:r>
            <a:endParaRPr lang="en-ZA" dirty="0"/>
          </a:p>
        </p:txBody>
      </p:sp>
      <p:sp>
        <p:nvSpPr>
          <p:cNvPr id="3" name="Content Placeholder 2">
            <a:extLst>
              <a:ext uri="{FF2B5EF4-FFF2-40B4-BE49-F238E27FC236}">
                <a16:creationId xmlns:a16="http://schemas.microsoft.com/office/drawing/2014/main" id="{E023A16D-14B5-1FCA-7C8D-A93816BB6E32}"/>
              </a:ext>
            </a:extLst>
          </p:cNvPr>
          <p:cNvSpPr>
            <a:spLocks noGrp="1"/>
          </p:cNvSpPr>
          <p:nvPr>
            <p:ph idx="1"/>
          </p:nvPr>
        </p:nvSpPr>
        <p:spPr>
          <a:xfrm>
            <a:off x="609600" y="1600202"/>
            <a:ext cx="10972800" cy="4525963"/>
          </a:xfrm>
        </p:spPr>
        <p:txBody>
          <a:bodyPr>
            <a:normAutofit/>
          </a:bodyPr>
          <a:lstStyle/>
          <a:p>
            <a:pPr>
              <a:lnSpc>
                <a:spcPct val="90000"/>
              </a:lnSpc>
            </a:pPr>
            <a:r>
              <a:rPr lang="en-US" sz="2000" b="1"/>
              <a:t>MUST had economic value on date of final deregistration</a:t>
            </a:r>
          </a:p>
          <a:p>
            <a:pPr>
              <a:lnSpc>
                <a:spcPct val="90000"/>
              </a:lnSpc>
            </a:pPr>
            <a:r>
              <a:rPr lang="en-US" sz="2000" b="1"/>
              <a:t>Example of proof - </a:t>
            </a:r>
          </a:p>
          <a:p>
            <a:pPr lvl="1">
              <a:lnSpc>
                <a:spcPct val="90000"/>
              </a:lnSpc>
            </a:pPr>
            <a:r>
              <a:rPr lang="en-US" sz="2000" b="1" i="0">
                <a:effectLst/>
              </a:rPr>
              <a:t>Bank statements (most common evidence)</a:t>
            </a:r>
          </a:p>
          <a:p>
            <a:pPr lvl="1">
              <a:lnSpc>
                <a:spcPct val="90000"/>
              </a:lnSpc>
            </a:pPr>
            <a:r>
              <a:rPr lang="en-US" sz="2000" b="1" i="0">
                <a:effectLst/>
              </a:rPr>
              <a:t>Immovable property  - Windeed / Letters from land registry</a:t>
            </a:r>
          </a:p>
          <a:p>
            <a:pPr lvl="1">
              <a:lnSpc>
                <a:spcPct val="90000"/>
              </a:lnSpc>
            </a:pPr>
            <a:r>
              <a:rPr lang="en-US" sz="2000" b="1"/>
              <a:t>IP rights e.g., Trade Marks – Extract from Trade Mark registry</a:t>
            </a:r>
          </a:p>
          <a:p>
            <a:pPr lvl="1">
              <a:lnSpc>
                <a:spcPct val="90000"/>
              </a:lnSpc>
            </a:pPr>
            <a:r>
              <a:rPr lang="en-US" sz="2000" b="1" i="0">
                <a:effectLst/>
              </a:rPr>
              <a:t>Shares – Letter / notification from issuer of shares that company or close corporation hold shares</a:t>
            </a:r>
          </a:p>
          <a:p>
            <a:pPr lvl="1">
              <a:lnSpc>
                <a:spcPct val="90000"/>
              </a:lnSpc>
            </a:pPr>
            <a:r>
              <a:rPr lang="en-US" sz="2000" b="1"/>
              <a:t>Outstanding liabilities – e.g., letter / notification from SARS that credit/rebate or outstanding tax liabilities</a:t>
            </a:r>
          </a:p>
          <a:p>
            <a:pPr lvl="1">
              <a:lnSpc>
                <a:spcPct val="90000"/>
              </a:lnSpc>
            </a:pPr>
            <a:r>
              <a:rPr lang="en-US" sz="2000" b="1"/>
              <a:t>Lease agreement – must indicate parties and one of the party must be the company or close corporation AND must not have expired</a:t>
            </a:r>
          </a:p>
          <a:p>
            <a:pPr lvl="1">
              <a:lnSpc>
                <a:spcPct val="90000"/>
              </a:lnSpc>
            </a:pPr>
            <a:r>
              <a:rPr lang="en-US" sz="2000" b="1"/>
              <a:t>Assets – e.g, car then statement of financier or  confirmatory letter or notice from Department of Transport</a:t>
            </a:r>
          </a:p>
          <a:p>
            <a:pPr>
              <a:lnSpc>
                <a:spcPct val="90000"/>
              </a:lnSpc>
            </a:pPr>
            <a:endParaRPr lang="en-ZA" sz="2000"/>
          </a:p>
        </p:txBody>
      </p:sp>
    </p:spTree>
    <p:extLst>
      <p:ext uri="{BB962C8B-B14F-4D97-AF65-F5344CB8AC3E}">
        <p14:creationId xmlns:p14="http://schemas.microsoft.com/office/powerpoint/2010/main" val="274954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A32FE-8500-4103-734C-47B608008CA2}"/>
              </a:ext>
            </a:extLst>
          </p:cNvPr>
          <p:cNvSpPr>
            <a:spLocks noGrp="1"/>
          </p:cNvSpPr>
          <p:nvPr>
            <p:ph type="title"/>
          </p:nvPr>
        </p:nvSpPr>
        <p:spPr>
          <a:xfrm>
            <a:off x="193997" y="179358"/>
            <a:ext cx="9768592" cy="698542"/>
          </a:xfrm>
        </p:spPr>
        <p:txBody>
          <a:bodyPr anchor="ctr">
            <a:normAutofit/>
          </a:bodyPr>
          <a:lstStyle/>
          <a:p>
            <a:r>
              <a:rPr lang="en-US" dirty="0"/>
              <a:t>Who May Apply For Re-instatement</a:t>
            </a:r>
            <a:endParaRPr lang="en-ZA" dirty="0"/>
          </a:p>
        </p:txBody>
      </p:sp>
      <p:sp>
        <p:nvSpPr>
          <p:cNvPr id="3" name="Content Placeholder 2">
            <a:extLst>
              <a:ext uri="{FF2B5EF4-FFF2-40B4-BE49-F238E27FC236}">
                <a16:creationId xmlns:a16="http://schemas.microsoft.com/office/drawing/2014/main" id="{AFDD3F48-7B9B-E4FB-8B6C-6AB2B601045F}"/>
              </a:ext>
            </a:extLst>
          </p:cNvPr>
          <p:cNvSpPr>
            <a:spLocks noGrp="1"/>
          </p:cNvSpPr>
          <p:nvPr>
            <p:ph idx="1"/>
          </p:nvPr>
        </p:nvSpPr>
        <p:spPr>
          <a:xfrm>
            <a:off x="609600" y="1600202"/>
            <a:ext cx="10972800" cy="4525963"/>
          </a:xfrm>
        </p:spPr>
        <p:txBody>
          <a:bodyPr>
            <a:normAutofit/>
          </a:bodyPr>
          <a:lstStyle/>
          <a:p>
            <a:pPr fontAlgn="base">
              <a:lnSpc>
                <a:spcPct val="90000"/>
              </a:lnSpc>
            </a:pPr>
            <a:r>
              <a:rPr lang="en-US" sz="2500" b="1" i="0">
                <a:effectLst/>
              </a:rPr>
              <a:t>Section 82(4) of the Companies Act - any interested person may apply to re-instate a company or close corporation</a:t>
            </a:r>
          </a:p>
          <a:p>
            <a:pPr fontAlgn="base">
              <a:lnSpc>
                <a:spcPct val="90000"/>
              </a:lnSpc>
            </a:pPr>
            <a:r>
              <a:rPr lang="en-US" sz="2500" b="1" i="0">
                <a:effectLst/>
              </a:rPr>
              <a:t>Only company or close corporation or its duly appointed representative may –</a:t>
            </a:r>
          </a:p>
          <a:p>
            <a:pPr lvl="1" fontAlgn="base">
              <a:lnSpc>
                <a:spcPct val="90000"/>
              </a:lnSpc>
            </a:pPr>
            <a:r>
              <a:rPr lang="en-US" sz="2500" b="1"/>
              <a:t>File annual returns;</a:t>
            </a:r>
          </a:p>
          <a:p>
            <a:pPr lvl="1" fontAlgn="base">
              <a:lnSpc>
                <a:spcPct val="90000"/>
              </a:lnSpc>
            </a:pPr>
            <a:r>
              <a:rPr lang="en-US" sz="2500" b="1"/>
              <a:t>File Beneficial Ownership Declaration / security register etc.</a:t>
            </a:r>
          </a:p>
          <a:p>
            <a:pPr lvl="1" fontAlgn="base">
              <a:lnSpc>
                <a:spcPct val="90000"/>
              </a:lnSpc>
            </a:pPr>
            <a:r>
              <a:rPr lang="en-US" sz="2500" b="1"/>
              <a:t>File AFS/FAS</a:t>
            </a:r>
          </a:p>
          <a:p>
            <a:pPr lvl="1" fontAlgn="base">
              <a:lnSpc>
                <a:spcPct val="90000"/>
              </a:lnSpc>
            </a:pPr>
            <a:r>
              <a:rPr lang="en-US" sz="2500" b="1"/>
              <a:t>Third parties do not have such information, and therefore cannot complete re-instatement process since all annual returns and other documents MUST be submitted to complete the process</a:t>
            </a:r>
          </a:p>
          <a:p>
            <a:pPr fontAlgn="base">
              <a:lnSpc>
                <a:spcPct val="90000"/>
              </a:lnSpc>
            </a:pPr>
            <a:r>
              <a:rPr lang="en-US" sz="2500" b="1" i="0">
                <a:effectLst/>
              </a:rPr>
              <a:t>Third parties, must apply to court</a:t>
            </a:r>
          </a:p>
        </p:txBody>
      </p:sp>
    </p:spTree>
    <p:extLst>
      <p:ext uri="{BB962C8B-B14F-4D97-AF65-F5344CB8AC3E}">
        <p14:creationId xmlns:p14="http://schemas.microsoft.com/office/powerpoint/2010/main" val="320353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0069-C47F-4C7D-4494-0AC5C6776106}"/>
              </a:ext>
            </a:extLst>
          </p:cNvPr>
          <p:cNvSpPr>
            <a:spLocks noGrp="1"/>
          </p:cNvSpPr>
          <p:nvPr>
            <p:ph type="title"/>
          </p:nvPr>
        </p:nvSpPr>
        <p:spPr>
          <a:xfrm>
            <a:off x="193997" y="179358"/>
            <a:ext cx="9768592" cy="698542"/>
          </a:xfrm>
        </p:spPr>
        <p:txBody>
          <a:bodyPr anchor="ctr">
            <a:normAutofit/>
          </a:bodyPr>
          <a:lstStyle/>
          <a:p>
            <a:r>
              <a:rPr lang="en-US" dirty="0"/>
              <a:t>Steps For Re-instatement</a:t>
            </a:r>
            <a:endParaRPr lang="en-ZA" dirty="0"/>
          </a:p>
        </p:txBody>
      </p:sp>
      <p:sp>
        <p:nvSpPr>
          <p:cNvPr id="3" name="Content Placeholder 2">
            <a:extLst>
              <a:ext uri="{FF2B5EF4-FFF2-40B4-BE49-F238E27FC236}">
                <a16:creationId xmlns:a16="http://schemas.microsoft.com/office/drawing/2014/main" id="{8DDA4D50-EBE9-E368-2ED1-EB3FC2B8111E}"/>
              </a:ext>
            </a:extLst>
          </p:cNvPr>
          <p:cNvSpPr>
            <a:spLocks noGrp="1"/>
          </p:cNvSpPr>
          <p:nvPr>
            <p:ph idx="1"/>
          </p:nvPr>
        </p:nvSpPr>
        <p:spPr>
          <a:xfrm>
            <a:off x="609600" y="1600202"/>
            <a:ext cx="10972800" cy="4525963"/>
          </a:xfrm>
        </p:spPr>
        <p:txBody>
          <a:bodyPr>
            <a:normAutofit/>
          </a:bodyPr>
          <a:lstStyle/>
          <a:p>
            <a:pPr fontAlgn="base">
              <a:lnSpc>
                <a:spcPct val="90000"/>
              </a:lnSpc>
            </a:pPr>
            <a:r>
              <a:rPr lang="en-US" sz="2200" b="1" i="0">
                <a:effectLst/>
              </a:rPr>
              <a:t>Step 1: 	Determine status (AR Final Deregistration)</a:t>
            </a:r>
          </a:p>
          <a:p>
            <a:pPr fontAlgn="base">
              <a:lnSpc>
                <a:spcPct val="90000"/>
              </a:lnSpc>
            </a:pPr>
            <a:r>
              <a:rPr lang="en-US" sz="2200" b="1" i="0">
                <a:effectLst/>
              </a:rPr>
              <a:t>Step 2: 	Assessment as to economic value at time of final deregistration</a:t>
            </a:r>
          </a:p>
          <a:p>
            <a:pPr fontAlgn="base">
              <a:lnSpc>
                <a:spcPct val="90000"/>
              </a:lnSpc>
            </a:pPr>
            <a:r>
              <a:rPr lang="en-US" sz="2200" b="1" i="0">
                <a:effectLst/>
              </a:rPr>
              <a:t>Step 3: 	Source all the required documentation and information (for re-instatement, 				annual returns, AFS/FAS and beneficial ownership)</a:t>
            </a:r>
          </a:p>
          <a:p>
            <a:pPr fontAlgn="base">
              <a:lnSpc>
                <a:spcPct val="90000"/>
              </a:lnSpc>
            </a:pPr>
            <a:r>
              <a:rPr lang="en-US" sz="2200" b="1"/>
              <a:t>Step 4: 	Deposit funds – R200 (must reflect in customer code before sending e-mail)</a:t>
            </a:r>
          </a:p>
          <a:p>
            <a:pPr fontAlgn="base">
              <a:lnSpc>
                <a:spcPct val="90000"/>
              </a:lnSpc>
            </a:pPr>
            <a:r>
              <a:rPr lang="en-US" sz="2200" b="1" i="0">
                <a:effectLst/>
              </a:rPr>
              <a:t>Step 5: 	Submit application and all supporting documentation AS A SINGLE E-MAIL to 				</a:t>
            </a:r>
            <a:r>
              <a:rPr lang="en-US" sz="2200" b="1" i="0">
                <a:effectLst/>
                <a:hlinkClick r:id="rId2"/>
              </a:rPr>
              <a:t>reinstatement@cipc.co.za</a:t>
            </a:r>
            <a:r>
              <a:rPr lang="en-US" sz="2200" b="1" i="0">
                <a:effectLst/>
              </a:rPr>
              <a:t>  with all attachments in PDF </a:t>
            </a:r>
          </a:p>
          <a:p>
            <a:pPr fontAlgn="base">
              <a:lnSpc>
                <a:spcPct val="90000"/>
              </a:lnSpc>
            </a:pPr>
            <a:r>
              <a:rPr lang="en-US" sz="2200" b="1"/>
              <a:t>Step 6: 	Submit and pay (file) all outstanding annual returns, latest AFS/FAS and BO</a:t>
            </a:r>
          </a:p>
          <a:p>
            <a:pPr fontAlgn="base">
              <a:lnSpc>
                <a:spcPct val="90000"/>
              </a:lnSpc>
            </a:pPr>
            <a:r>
              <a:rPr lang="en-US" sz="2200" b="1" i="0">
                <a:effectLst/>
              </a:rPr>
              <a:t>Step 7: 	Ensure that all director, address etc., is updated</a:t>
            </a:r>
          </a:p>
          <a:p>
            <a:pPr>
              <a:lnSpc>
                <a:spcPct val="90000"/>
              </a:lnSpc>
            </a:pPr>
            <a:endParaRPr lang="en-ZA" sz="2200" b="1"/>
          </a:p>
        </p:txBody>
      </p:sp>
    </p:spTree>
    <p:extLst>
      <p:ext uri="{BB962C8B-B14F-4D97-AF65-F5344CB8AC3E}">
        <p14:creationId xmlns:p14="http://schemas.microsoft.com/office/powerpoint/2010/main" val="429065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D63E-47FA-F008-4A35-0D942DC314B5}"/>
              </a:ext>
            </a:extLst>
          </p:cNvPr>
          <p:cNvSpPr>
            <a:spLocks noGrp="1"/>
          </p:cNvSpPr>
          <p:nvPr>
            <p:ph type="title"/>
          </p:nvPr>
        </p:nvSpPr>
        <p:spPr>
          <a:xfrm>
            <a:off x="193997" y="179358"/>
            <a:ext cx="9768592" cy="698542"/>
          </a:xfrm>
        </p:spPr>
        <p:txBody>
          <a:bodyPr anchor="ctr">
            <a:normAutofit/>
          </a:bodyPr>
          <a:lstStyle/>
          <a:p>
            <a:r>
              <a:rPr lang="en-US" dirty="0"/>
              <a:t>Steps for Re-instatement</a:t>
            </a:r>
            <a:endParaRPr lang="en-ZA" dirty="0"/>
          </a:p>
        </p:txBody>
      </p:sp>
      <p:graphicFrame>
        <p:nvGraphicFramePr>
          <p:cNvPr id="5" name="Content Placeholder 2">
            <a:extLst>
              <a:ext uri="{FF2B5EF4-FFF2-40B4-BE49-F238E27FC236}">
                <a16:creationId xmlns:a16="http://schemas.microsoft.com/office/drawing/2014/main" id="{C51C17A0-AE3C-8A20-890C-47D4B826A6EA}"/>
              </a:ext>
            </a:extLst>
          </p:cNvPr>
          <p:cNvGraphicFramePr>
            <a:graphicFrameLocks noGrp="1"/>
          </p:cNvGraphicFramePr>
          <p:nvPr>
            <p:ph idx="1"/>
            <p:extLst>
              <p:ext uri="{D42A27DB-BD31-4B8C-83A1-F6EECF244321}">
                <p14:modId xmlns:p14="http://schemas.microsoft.com/office/powerpoint/2010/main" val="534025913"/>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726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BFEF-843A-675B-CA87-2606B355E84B}"/>
              </a:ext>
            </a:extLst>
          </p:cNvPr>
          <p:cNvSpPr>
            <a:spLocks noGrp="1"/>
          </p:cNvSpPr>
          <p:nvPr>
            <p:ph type="title"/>
          </p:nvPr>
        </p:nvSpPr>
        <p:spPr>
          <a:xfrm>
            <a:off x="609600" y="2174240"/>
            <a:ext cx="5486400" cy="2824481"/>
          </a:xfrm>
        </p:spPr>
        <p:txBody>
          <a:bodyPr/>
          <a:lstStyle/>
          <a:p>
            <a:pPr algn="ctr"/>
            <a:r>
              <a:rPr lang="en-US" dirty="0"/>
              <a:t>Incidental information</a:t>
            </a:r>
            <a:endParaRPr lang="en-ZA" dirty="0"/>
          </a:p>
        </p:txBody>
      </p:sp>
    </p:spTree>
    <p:extLst>
      <p:ext uri="{BB962C8B-B14F-4D97-AF65-F5344CB8AC3E}">
        <p14:creationId xmlns:p14="http://schemas.microsoft.com/office/powerpoint/2010/main" val="154890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2F12-2FE9-4360-E7CF-E69788464474}"/>
              </a:ext>
            </a:extLst>
          </p:cNvPr>
          <p:cNvSpPr>
            <a:spLocks noGrp="1"/>
          </p:cNvSpPr>
          <p:nvPr>
            <p:ph type="title"/>
          </p:nvPr>
        </p:nvSpPr>
        <p:spPr>
          <a:xfrm>
            <a:off x="193997" y="179358"/>
            <a:ext cx="9768592" cy="698542"/>
          </a:xfrm>
        </p:spPr>
        <p:txBody>
          <a:bodyPr anchor="ctr">
            <a:normAutofit/>
          </a:bodyPr>
          <a:lstStyle/>
          <a:p>
            <a:r>
              <a:rPr lang="en-US" dirty="0"/>
              <a:t>Incidental Information</a:t>
            </a:r>
            <a:endParaRPr lang="en-ZA" dirty="0"/>
          </a:p>
        </p:txBody>
      </p:sp>
      <p:sp>
        <p:nvSpPr>
          <p:cNvPr id="3" name="Content Placeholder 2">
            <a:extLst>
              <a:ext uri="{FF2B5EF4-FFF2-40B4-BE49-F238E27FC236}">
                <a16:creationId xmlns:a16="http://schemas.microsoft.com/office/drawing/2014/main" id="{50E6887C-E30B-6E04-9676-6E8C8E43D93F}"/>
              </a:ext>
            </a:extLst>
          </p:cNvPr>
          <p:cNvSpPr>
            <a:spLocks noGrp="1"/>
          </p:cNvSpPr>
          <p:nvPr>
            <p:ph idx="1"/>
          </p:nvPr>
        </p:nvSpPr>
        <p:spPr>
          <a:xfrm>
            <a:off x="609600" y="1600202"/>
            <a:ext cx="10972800" cy="4525963"/>
          </a:xfrm>
        </p:spPr>
        <p:txBody>
          <a:bodyPr>
            <a:normAutofit/>
          </a:bodyPr>
          <a:lstStyle/>
          <a:p>
            <a:pPr marL="342900" lvl="0" indent="-342900" fontAlgn="ctr">
              <a:lnSpc>
                <a:spcPct val="90000"/>
              </a:lnSpc>
              <a:buFont typeface="Symbol" panose="05050102010706020507" pitchFamily="18" charset="2"/>
              <a:buChar char=""/>
            </a:pPr>
            <a:r>
              <a:rPr lang="en-US" sz="2500">
                <a:effectLst/>
              </a:rPr>
              <a:t>The submission of the </a:t>
            </a:r>
            <a:r>
              <a:rPr lang="en-US" sz="2500" b="1">
                <a:effectLst/>
              </a:rPr>
              <a:t>Annual Return Information together with payment</a:t>
            </a:r>
            <a:r>
              <a:rPr lang="en-US" sz="2500">
                <a:effectLst/>
              </a:rPr>
              <a:t> should have been made before final deregistration.  Mere timeous payment or deposit of fee is not regarded as filing of Annual Returns.  If payment or deposit was made, but company or close corporation was finally deregistered, the company or close corporation may be re-instated provided it meets the process and document requirements.</a:t>
            </a:r>
          </a:p>
          <a:p>
            <a:pPr marL="0" lvl="0" indent="0" fontAlgn="ctr">
              <a:lnSpc>
                <a:spcPct val="90000"/>
              </a:lnSpc>
              <a:buNone/>
            </a:pPr>
            <a:endParaRPr lang="en-ZA" sz="2500">
              <a:effectLst/>
            </a:endParaRPr>
          </a:p>
          <a:p>
            <a:pPr marL="342900" lvl="0" indent="-342900" fontAlgn="ctr">
              <a:lnSpc>
                <a:spcPct val="90000"/>
              </a:lnSpc>
              <a:buFont typeface="Symbol" panose="05050102010706020507" pitchFamily="18" charset="2"/>
              <a:buChar char=""/>
            </a:pPr>
            <a:r>
              <a:rPr lang="en-US" sz="2500">
                <a:effectLst/>
              </a:rPr>
              <a:t>If Annual Returns were filed, but not the latest Beneficial Ownership Declaration, such must be filed separately failure of which CIPC may initiate an investigation against the company or close corporation and issue a compliance notice.</a:t>
            </a:r>
            <a:endParaRPr lang="en-ZA" sz="2500">
              <a:effectLst/>
            </a:endParaRPr>
          </a:p>
        </p:txBody>
      </p:sp>
    </p:spTree>
    <p:extLst>
      <p:ext uri="{BB962C8B-B14F-4D97-AF65-F5344CB8AC3E}">
        <p14:creationId xmlns:p14="http://schemas.microsoft.com/office/powerpoint/2010/main" val="174750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B318-BB25-5F96-97D2-CAFAB0ACEBDA}"/>
              </a:ext>
            </a:extLst>
          </p:cNvPr>
          <p:cNvSpPr>
            <a:spLocks noGrp="1"/>
          </p:cNvSpPr>
          <p:nvPr>
            <p:ph type="title"/>
          </p:nvPr>
        </p:nvSpPr>
        <p:spPr>
          <a:xfrm>
            <a:off x="193997" y="179358"/>
            <a:ext cx="9768592" cy="698542"/>
          </a:xfrm>
        </p:spPr>
        <p:txBody>
          <a:bodyPr anchor="ctr">
            <a:normAutofit/>
          </a:bodyPr>
          <a:lstStyle/>
          <a:p>
            <a:r>
              <a:rPr lang="en-US" dirty="0"/>
              <a:t>Incidental Matters</a:t>
            </a:r>
            <a:endParaRPr lang="en-ZA" dirty="0"/>
          </a:p>
        </p:txBody>
      </p:sp>
      <p:graphicFrame>
        <p:nvGraphicFramePr>
          <p:cNvPr id="5" name="Content Placeholder 2">
            <a:extLst>
              <a:ext uri="{FF2B5EF4-FFF2-40B4-BE49-F238E27FC236}">
                <a16:creationId xmlns:a16="http://schemas.microsoft.com/office/drawing/2014/main" id="{D40C88C8-9524-AF62-A295-F7EB628E2A55}"/>
              </a:ext>
            </a:extLst>
          </p:cNvPr>
          <p:cNvGraphicFramePr>
            <a:graphicFrameLocks noGrp="1"/>
          </p:cNvGraphicFramePr>
          <p:nvPr>
            <p:ph idx="1"/>
            <p:extLst>
              <p:ext uri="{D42A27DB-BD31-4B8C-83A1-F6EECF244321}">
                <p14:modId xmlns:p14="http://schemas.microsoft.com/office/powerpoint/2010/main" val="2240515450"/>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599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C0E7-456B-4AA5-B746-7327CED1E7D6}"/>
              </a:ext>
            </a:extLst>
          </p:cNvPr>
          <p:cNvSpPr>
            <a:spLocks noGrp="1"/>
          </p:cNvSpPr>
          <p:nvPr>
            <p:ph type="title"/>
          </p:nvPr>
        </p:nvSpPr>
        <p:spPr>
          <a:xfrm>
            <a:off x="193997" y="179358"/>
            <a:ext cx="9768592" cy="698542"/>
          </a:xfrm>
        </p:spPr>
        <p:txBody>
          <a:bodyPr anchor="ctr">
            <a:normAutofit/>
          </a:bodyPr>
          <a:lstStyle/>
          <a:p>
            <a:r>
              <a:rPr lang="en-US" dirty="0"/>
              <a:t>How to stay in the Know</a:t>
            </a:r>
          </a:p>
        </p:txBody>
      </p:sp>
      <p:sp>
        <p:nvSpPr>
          <p:cNvPr id="7" name="Content Placeholder 2">
            <a:extLst>
              <a:ext uri="{FF2B5EF4-FFF2-40B4-BE49-F238E27FC236}">
                <a16:creationId xmlns:a16="http://schemas.microsoft.com/office/drawing/2014/main" id="{52A2AD50-6669-4B39-95FB-341779C9ECB7}"/>
              </a:ext>
            </a:extLst>
          </p:cNvPr>
          <p:cNvSpPr>
            <a:spLocks noGrp="1"/>
          </p:cNvSpPr>
          <p:nvPr>
            <p:ph idx="1"/>
          </p:nvPr>
        </p:nvSpPr>
        <p:spPr>
          <a:xfrm>
            <a:off x="609600" y="1600200"/>
            <a:ext cx="10972800" cy="4525963"/>
          </a:xfrm>
        </p:spPr>
        <p:txBody>
          <a:bodyPr anchor="ctr">
            <a:normAutofit/>
          </a:bodyPr>
          <a:lstStyle/>
          <a:p>
            <a:r>
              <a:rPr lang="en-US" sz="2800" dirty="0">
                <a:latin typeface="Arial" panose="020B0604020202020204" pitchFamily="34" charset="0"/>
                <a:cs typeface="Arial" panose="020B0604020202020204" pitchFamily="34" charset="0"/>
              </a:rPr>
              <a:t>Follow CIPC only any of its social media platforms</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Refer to the CIPC website regularly </a:t>
            </a:r>
            <a:r>
              <a:rPr lang="en-US" sz="2800" dirty="0">
                <a:latin typeface="Arial" panose="020B0604020202020204" pitchFamily="34" charset="0"/>
                <a:cs typeface="Arial" panose="020B0604020202020204" pitchFamily="34" charset="0"/>
                <a:hlinkClick r:id="rId2"/>
              </a:rPr>
              <a:t>www.cipc.co.za</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Check your company, or close corporation status regularly</a:t>
            </a:r>
          </a:p>
          <a:p>
            <a:pPr lvl="1"/>
            <a:r>
              <a:rPr lang="en-US" sz="2400" dirty="0">
                <a:latin typeface="Arial" panose="020B0604020202020204" pitchFamily="34" charset="0"/>
                <a:cs typeface="Arial" panose="020B0604020202020204" pitchFamily="34" charset="0"/>
                <a:hlinkClick r:id="rId3"/>
              </a:rPr>
              <a:t>www.bizportal.gov.za</a:t>
            </a:r>
            <a:r>
              <a:rPr lang="en-US" sz="2400" dirty="0">
                <a:latin typeface="Arial" panose="020B0604020202020204" pitchFamily="34" charset="0"/>
                <a:cs typeface="Arial" panose="020B0604020202020204" pitchFamily="34" charset="0"/>
              </a:rPr>
              <a:t> / login / View </a:t>
            </a:r>
            <a:r>
              <a:rPr lang="en-US" sz="2400" dirty="0" err="1">
                <a:latin typeface="Arial" panose="020B0604020202020204" pitchFamily="34" charset="0"/>
                <a:cs typeface="Arial" panose="020B0604020202020204" pitchFamily="34" charset="0"/>
              </a:rPr>
              <a:t>BizProfile</a:t>
            </a:r>
            <a:endParaRPr lang="en-US" sz="2400" dirty="0">
              <a:latin typeface="Arial" panose="020B0604020202020204" pitchFamily="34" charset="0"/>
              <a:cs typeface="Arial" panose="020B0604020202020204" pitchFamily="34" charset="0"/>
            </a:endParaRPr>
          </a:p>
          <a:p>
            <a:pPr marL="451363" lvl="1" indent="0">
              <a:buNone/>
            </a:pPr>
            <a:endParaRPr lang="en-US" sz="24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CIPC online director training course</a:t>
            </a:r>
          </a:p>
          <a:p>
            <a:pPr lvl="1"/>
            <a:r>
              <a:rPr lang="en-US" sz="2400" u="sng" dirty="0">
                <a:solidFill>
                  <a:schemeClr val="accent3">
                    <a:lumMod val="50000"/>
                  </a:schemeClr>
                </a:solidFill>
                <a:latin typeface="Arial" panose="020B0604020202020204" pitchFamily="34" charset="0"/>
                <a:cs typeface="Arial" panose="020B0604020202020204" pitchFamily="34" charset="0"/>
              </a:rPr>
              <a:t>https://www.cipc.co.za/?page_id=10431</a:t>
            </a:r>
          </a:p>
          <a:p>
            <a:pPr marL="451363" lvl="1" indent="0">
              <a:buNone/>
            </a:pPr>
            <a:endParaRPr lang="en-US" dirty="0"/>
          </a:p>
        </p:txBody>
      </p:sp>
    </p:spTree>
    <p:extLst>
      <p:ext uri="{BB962C8B-B14F-4D97-AF65-F5344CB8AC3E}">
        <p14:creationId xmlns:p14="http://schemas.microsoft.com/office/powerpoint/2010/main" val="3076291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logos with text&#10;&#10;AI-generated content may be incorrect.">
            <a:extLst>
              <a:ext uri="{FF2B5EF4-FFF2-40B4-BE49-F238E27FC236}">
                <a16:creationId xmlns:a16="http://schemas.microsoft.com/office/drawing/2014/main" id="{774D3FA0-1F1F-E651-AF81-310DE30C0B44}"/>
              </a:ext>
            </a:extLst>
          </p:cNvPr>
          <p:cNvPicPr>
            <a:picLocks noGrp="1" noChangeAspect="1"/>
          </p:cNvPicPr>
          <p:nvPr>
            <p:ph idx="1"/>
          </p:nvPr>
        </p:nvPicPr>
        <p:blipFill>
          <a:blip r:embed="rId2"/>
          <a:stretch>
            <a:fillRect/>
          </a:stretch>
        </p:blipFill>
        <p:spPr>
          <a:xfrm>
            <a:off x="609600" y="1709772"/>
            <a:ext cx="10972800" cy="4306822"/>
          </a:xfrm>
          <a:noFill/>
        </p:spPr>
      </p:pic>
    </p:spTree>
    <p:extLst>
      <p:ext uri="{BB962C8B-B14F-4D97-AF65-F5344CB8AC3E}">
        <p14:creationId xmlns:p14="http://schemas.microsoft.com/office/powerpoint/2010/main" val="137825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8A87-A232-D96A-19B8-5012C30ECD8C}"/>
              </a:ext>
            </a:extLst>
          </p:cNvPr>
          <p:cNvSpPr>
            <a:spLocks noGrp="1"/>
          </p:cNvSpPr>
          <p:nvPr>
            <p:ph type="title"/>
          </p:nvPr>
        </p:nvSpPr>
        <p:spPr/>
        <p:txBody>
          <a:bodyPr/>
          <a:lstStyle/>
          <a:p>
            <a:pPr algn="ctr"/>
            <a:r>
              <a:rPr lang="en-US" dirty="0"/>
              <a:t>TABLE OF CONTENT</a:t>
            </a:r>
          </a:p>
        </p:txBody>
      </p:sp>
      <p:sp>
        <p:nvSpPr>
          <p:cNvPr id="3" name="Content Placeholder 2">
            <a:extLst>
              <a:ext uri="{FF2B5EF4-FFF2-40B4-BE49-F238E27FC236}">
                <a16:creationId xmlns:a16="http://schemas.microsoft.com/office/drawing/2014/main" id="{8255E6BD-2EE9-D7D7-5C1A-819A3FDEF8B2}"/>
              </a:ext>
            </a:extLst>
          </p:cNvPr>
          <p:cNvSpPr>
            <a:spLocks noGrp="1"/>
          </p:cNvSpPr>
          <p:nvPr>
            <p:ph idx="1"/>
          </p:nvPr>
        </p:nvSpPr>
        <p:spPr>
          <a:xfrm>
            <a:off x="1706880" y="1600202"/>
            <a:ext cx="9875520" cy="4525963"/>
          </a:xfrm>
        </p:spPr>
        <p:txBody>
          <a:bodyPr>
            <a:normAutofit fontScale="92500" lnSpcReduction="20000"/>
          </a:bodyPr>
          <a:lstStyle/>
          <a:p>
            <a:pPr marL="514350" indent="-514350">
              <a:lnSpc>
                <a:spcPct val="200000"/>
              </a:lnSpc>
              <a:buFont typeface="+mj-lt"/>
              <a:buAutoNum type="arabicPeriod"/>
            </a:pPr>
            <a:r>
              <a:rPr lang="en-US" dirty="0"/>
              <a:t>Consequences of Non-Compliance</a:t>
            </a:r>
          </a:p>
          <a:p>
            <a:pPr marL="514350" indent="-514350">
              <a:lnSpc>
                <a:spcPct val="200000"/>
              </a:lnSpc>
              <a:buFont typeface="+mj-lt"/>
              <a:buAutoNum type="arabicPeriod"/>
            </a:pPr>
            <a:r>
              <a:rPr lang="en-US" dirty="0"/>
              <a:t>Final Deregistration</a:t>
            </a:r>
          </a:p>
          <a:p>
            <a:pPr marL="514350" indent="-514350">
              <a:lnSpc>
                <a:spcPct val="200000"/>
              </a:lnSpc>
              <a:buFont typeface="+mj-lt"/>
              <a:buAutoNum type="arabicPeriod"/>
            </a:pPr>
            <a:r>
              <a:rPr lang="en-US" dirty="0"/>
              <a:t>Reinstatement</a:t>
            </a:r>
          </a:p>
          <a:p>
            <a:pPr marL="514350" indent="-514350">
              <a:lnSpc>
                <a:spcPct val="200000"/>
              </a:lnSpc>
              <a:buFont typeface="+mj-lt"/>
              <a:buAutoNum type="arabicPeriod"/>
            </a:pPr>
            <a:r>
              <a:rPr lang="en-US" dirty="0"/>
              <a:t>Incidental information</a:t>
            </a:r>
          </a:p>
          <a:p>
            <a:pPr marL="514350" indent="-514350">
              <a:lnSpc>
                <a:spcPct val="200000"/>
              </a:lnSpc>
              <a:buFont typeface="+mj-lt"/>
              <a:buAutoNum type="arabicPeriod"/>
            </a:pPr>
            <a:r>
              <a:rPr lang="en-US" dirty="0"/>
              <a:t>Learn-</a:t>
            </a:r>
            <a:r>
              <a:rPr lang="en-US" dirty="0" err="1"/>
              <a:t>i</a:t>
            </a:r>
            <a:r>
              <a:rPr lang="en-US" dirty="0"/>
              <a:t>-Biz</a:t>
            </a:r>
          </a:p>
          <a:p>
            <a:endParaRPr lang="en-US" dirty="0"/>
          </a:p>
        </p:txBody>
      </p:sp>
    </p:spTree>
    <p:extLst>
      <p:ext uri="{BB962C8B-B14F-4D97-AF65-F5344CB8AC3E}">
        <p14:creationId xmlns:p14="http://schemas.microsoft.com/office/powerpoint/2010/main" val="161234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C0E7-456B-4AA5-B746-7327CED1E7D6}"/>
              </a:ext>
            </a:extLst>
          </p:cNvPr>
          <p:cNvSpPr>
            <a:spLocks noGrp="1"/>
          </p:cNvSpPr>
          <p:nvPr>
            <p:ph type="title"/>
          </p:nvPr>
        </p:nvSpPr>
        <p:spPr>
          <a:xfrm>
            <a:off x="193997" y="179358"/>
            <a:ext cx="9768592" cy="698542"/>
          </a:xfrm>
        </p:spPr>
        <p:txBody>
          <a:bodyPr anchor="ctr">
            <a:normAutofit/>
          </a:bodyPr>
          <a:lstStyle/>
          <a:p>
            <a:r>
              <a:rPr lang="en-US" dirty="0"/>
              <a:t>How to stay in the Know</a:t>
            </a:r>
          </a:p>
        </p:txBody>
      </p:sp>
      <p:sp>
        <p:nvSpPr>
          <p:cNvPr id="3" name="Content Placeholder 2">
            <a:extLst>
              <a:ext uri="{FF2B5EF4-FFF2-40B4-BE49-F238E27FC236}">
                <a16:creationId xmlns:a16="http://schemas.microsoft.com/office/drawing/2014/main" id="{52A2AD50-6669-4B39-95FB-341779C9ECB7}"/>
              </a:ext>
            </a:extLst>
          </p:cNvPr>
          <p:cNvSpPr>
            <a:spLocks noGrp="1"/>
          </p:cNvSpPr>
          <p:nvPr>
            <p:ph idx="1"/>
          </p:nvPr>
        </p:nvSpPr>
        <p:spPr>
          <a:xfrm>
            <a:off x="609600" y="1600202"/>
            <a:ext cx="10972800" cy="4525963"/>
          </a:xfrm>
        </p:spPr>
        <p:txBody>
          <a:bodyPr>
            <a:normAutofit/>
          </a:bodyPr>
          <a:lstStyle/>
          <a:p>
            <a:pPr marL="0" indent="0">
              <a:lnSpc>
                <a:spcPct val="90000"/>
              </a:lnSpc>
              <a:buNone/>
            </a:pPr>
            <a:r>
              <a:rPr lang="en-US"/>
              <a:t>Keep your company, or close corporation information easily accessible:</a:t>
            </a:r>
          </a:p>
          <a:p>
            <a:pPr lvl="2">
              <a:lnSpc>
                <a:spcPct val="90000"/>
              </a:lnSpc>
            </a:pPr>
            <a:r>
              <a:rPr lang="en-US" sz="3174"/>
              <a:t>Welcome Letter</a:t>
            </a:r>
          </a:p>
          <a:p>
            <a:pPr lvl="2">
              <a:lnSpc>
                <a:spcPct val="90000"/>
              </a:lnSpc>
            </a:pPr>
            <a:r>
              <a:rPr lang="en-US" sz="3174"/>
              <a:t>Registration Certificate</a:t>
            </a:r>
          </a:p>
          <a:p>
            <a:pPr lvl="2">
              <a:lnSpc>
                <a:spcPct val="90000"/>
              </a:lnSpc>
            </a:pPr>
            <a:r>
              <a:rPr lang="en-US" sz="3174"/>
              <a:t>All filing confirmations (and content)</a:t>
            </a:r>
          </a:p>
          <a:p>
            <a:pPr lvl="2">
              <a:lnSpc>
                <a:spcPct val="90000"/>
              </a:lnSpc>
            </a:pPr>
            <a:r>
              <a:rPr lang="en-US" sz="3174"/>
              <a:t>Financial records</a:t>
            </a:r>
          </a:p>
          <a:p>
            <a:pPr lvl="2">
              <a:lnSpc>
                <a:spcPct val="90000"/>
              </a:lnSpc>
            </a:pPr>
            <a:r>
              <a:rPr lang="en-US" sz="3174"/>
              <a:t>Minutes of meetings</a:t>
            </a:r>
          </a:p>
          <a:p>
            <a:pPr lvl="2">
              <a:lnSpc>
                <a:spcPct val="90000"/>
              </a:lnSpc>
            </a:pPr>
            <a:r>
              <a:rPr lang="en-US" sz="3174"/>
              <a:t>Share registers</a:t>
            </a:r>
          </a:p>
        </p:txBody>
      </p:sp>
    </p:spTree>
    <p:extLst>
      <p:ext uri="{BB962C8B-B14F-4D97-AF65-F5344CB8AC3E}">
        <p14:creationId xmlns:p14="http://schemas.microsoft.com/office/powerpoint/2010/main" val="63147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D827-1B2E-7E8B-A5B4-C3C9A5C7752F}"/>
              </a:ext>
            </a:extLst>
          </p:cNvPr>
          <p:cNvSpPr>
            <a:spLocks noGrp="1"/>
          </p:cNvSpPr>
          <p:nvPr>
            <p:ph type="title"/>
          </p:nvPr>
        </p:nvSpPr>
        <p:spPr>
          <a:xfrm>
            <a:off x="193997" y="179358"/>
            <a:ext cx="9768592" cy="698542"/>
          </a:xfrm>
        </p:spPr>
        <p:txBody>
          <a:bodyPr anchor="ctr">
            <a:normAutofit/>
          </a:bodyPr>
          <a:lstStyle/>
          <a:p>
            <a:r>
              <a:rPr lang="en-US" dirty="0"/>
              <a:t>Resources</a:t>
            </a:r>
            <a:endParaRPr lang="en-ZA" dirty="0"/>
          </a:p>
        </p:txBody>
      </p:sp>
      <p:graphicFrame>
        <p:nvGraphicFramePr>
          <p:cNvPr id="5" name="Content Placeholder 2">
            <a:extLst>
              <a:ext uri="{FF2B5EF4-FFF2-40B4-BE49-F238E27FC236}">
                <a16:creationId xmlns:a16="http://schemas.microsoft.com/office/drawing/2014/main" id="{121BB86E-A212-2075-F2BB-7EB4924F61C3}"/>
              </a:ext>
            </a:extLst>
          </p:cNvPr>
          <p:cNvGraphicFramePr>
            <a:graphicFrameLocks noGrp="1"/>
          </p:cNvGraphicFramePr>
          <p:nvPr>
            <p:ph idx="1"/>
            <p:extLst>
              <p:ext uri="{D42A27DB-BD31-4B8C-83A1-F6EECF244321}">
                <p14:modId xmlns:p14="http://schemas.microsoft.com/office/powerpoint/2010/main" val="4188118798"/>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583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D827-1B2E-7E8B-A5B4-C3C9A5C7752F}"/>
              </a:ext>
            </a:extLst>
          </p:cNvPr>
          <p:cNvSpPr>
            <a:spLocks noGrp="1"/>
          </p:cNvSpPr>
          <p:nvPr>
            <p:ph type="title"/>
          </p:nvPr>
        </p:nvSpPr>
        <p:spPr>
          <a:xfrm>
            <a:off x="193997" y="179358"/>
            <a:ext cx="9768592" cy="698542"/>
          </a:xfrm>
        </p:spPr>
        <p:txBody>
          <a:bodyPr anchor="ctr">
            <a:normAutofit/>
          </a:bodyPr>
          <a:lstStyle/>
          <a:p>
            <a:r>
              <a:rPr lang="en-US" dirty="0"/>
              <a:t>Resources</a:t>
            </a:r>
            <a:endParaRPr lang="en-ZA" dirty="0"/>
          </a:p>
        </p:txBody>
      </p:sp>
      <p:graphicFrame>
        <p:nvGraphicFramePr>
          <p:cNvPr id="5" name="Content Placeholder 2">
            <a:extLst>
              <a:ext uri="{FF2B5EF4-FFF2-40B4-BE49-F238E27FC236}">
                <a16:creationId xmlns:a16="http://schemas.microsoft.com/office/drawing/2014/main" id="{CEA02C69-ADCC-9EF7-CC27-E2F26815E282}"/>
              </a:ext>
            </a:extLst>
          </p:cNvPr>
          <p:cNvGraphicFramePr>
            <a:graphicFrameLocks noGrp="1"/>
          </p:cNvGraphicFramePr>
          <p:nvPr>
            <p:ph idx="1"/>
            <p:extLst>
              <p:ext uri="{D42A27DB-BD31-4B8C-83A1-F6EECF244321}">
                <p14:modId xmlns:p14="http://schemas.microsoft.com/office/powerpoint/2010/main" val="1831835866"/>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904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1D59-A94A-5097-3F09-A2E1B26911F4}"/>
              </a:ext>
            </a:extLst>
          </p:cNvPr>
          <p:cNvSpPr>
            <a:spLocks noGrp="1"/>
          </p:cNvSpPr>
          <p:nvPr>
            <p:ph type="title"/>
          </p:nvPr>
        </p:nvSpPr>
        <p:spPr>
          <a:xfrm>
            <a:off x="838200" y="4138163"/>
            <a:ext cx="3687491" cy="2106333"/>
          </a:xfrm>
        </p:spPr>
        <p:txBody>
          <a:bodyPr vert="horz" lIns="91440" tIns="45720" rIns="91440" bIns="45720" rtlCol="0" anchor="t">
            <a:normAutofit/>
          </a:bodyPr>
          <a:lstStyle/>
          <a:p>
            <a:pPr defTabSz="914400">
              <a:lnSpc>
                <a:spcPct val="90000"/>
              </a:lnSpc>
            </a:pPr>
            <a:r>
              <a:rPr lang="en-US" sz="3200" b="1">
                <a:solidFill>
                  <a:schemeClr val="tx1"/>
                </a:solidFill>
                <a:latin typeface="+mj-lt"/>
                <a:cs typeface="+mj-cs"/>
              </a:rPr>
              <a:t>Learn-i-Biz Course</a:t>
            </a:r>
          </a:p>
          <a:p>
            <a:pPr defTabSz="914400">
              <a:lnSpc>
                <a:spcPct val="90000"/>
              </a:lnSpc>
            </a:pPr>
            <a:endParaRPr lang="en-US" sz="3200" b="1">
              <a:solidFill>
                <a:schemeClr val="tx1"/>
              </a:solidFill>
              <a:latin typeface="+mj-lt"/>
              <a:cs typeface="+mj-cs"/>
            </a:endParaRPr>
          </a:p>
        </p:txBody>
      </p:sp>
      <p:pic>
        <p:nvPicPr>
          <p:cNvPr id="5" name="Content Placeholder 4">
            <a:extLst>
              <a:ext uri="{FF2B5EF4-FFF2-40B4-BE49-F238E27FC236}">
                <a16:creationId xmlns:a16="http://schemas.microsoft.com/office/drawing/2014/main" id="{95F78358-43D6-17EF-6147-F8A5B29352EC}"/>
              </a:ext>
            </a:extLst>
          </p:cNvPr>
          <p:cNvPicPr>
            <a:picLocks noGrp="1" noChangeAspect="1"/>
          </p:cNvPicPr>
          <p:nvPr>
            <p:ph type="pic" idx="1"/>
          </p:nvPr>
        </p:nvPicPr>
        <p:blipFill>
          <a:blip r:embed="rId2"/>
          <a:srcRect t="23519" b="8299"/>
          <a:stretch/>
        </p:blipFill>
        <p:spPr>
          <a:xfrm>
            <a:off x="-2" y="10"/>
            <a:ext cx="12192002" cy="3428990"/>
          </a:xfrm>
          <a:prstGeom prst="rect">
            <a:avLst/>
          </a:prstGeom>
          <a:noFill/>
        </p:spPr>
      </p:pic>
      <p:grpSp>
        <p:nvGrpSpPr>
          <p:cNvPr id="10" name="Group 9">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1" name="Rectangle 10">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32DF3A6-2F35-66AE-04E0-BD4DC18F07D7}"/>
              </a:ext>
            </a:extLst>
          </p:cNvPr>
          <p:cNvSpPr txBox="1"/>
          <p:nvPr/>
        </p:nvSpPr>
        <p:spPr>
          <a:xfrm>
            <a:off x="5341546" y="4088724"/>
            <a:ext cx="6012254" cy="2171405"/>
          </a:xfrm>
          <a:prstGeom prst="rect">
            <a:avLst/>
          </a:prstGeom>
        </p:spPr>
        <p:txBody>
          <a:bodyPr vert="horz" lIns="91440" tIns="45720" rIns="91440" bIns="45720" rtlCol="0" anchor="t">
            <a:normAutofit/>
          </a:bodyPr>
          <a:lstStyle/>
          <a:p>
            <a:pPr indent="-228600">
              <a:lnSpc>
                <a:spcPct val="90000"/>
              </a:lnSpc>
              <a:spcBef>
                <a:spcPct val="20000"/>
              </a:spcBef>
              <a:buClr>
                <a:srgbClr val="75B56B"/>
              </a:buClr>
              <a:buFont typeface="Arial" panose="020B0604020202020204" pitchFamily="34" charset="0"/>
              <a:buChar char="•"/>
            </a:pPr>
            <a:r>
              <a:rPr lang="en-US" sz="2000" b="1">
                <a:hlinkClick r:id="rId3">
                  <a:extLst>
                    <a:ext uri="{A12FA001-AC4F-418D-AE19-62706E023703}">
                      <ahyp:hlinkClr xmlns:ahyp="http://schemas.microsoft.com/office/drawing/2018/hyperlinkcolor" val="tx"/>
                    </a:ext>
                  </a:extLst>
                </a:hlinkClick>
              </a:rPr>
              <a:t>LEARN-i-BIZ | CIPC</a:t>
            </a:r>
            <a:endParaRPr lang="en-US" sz="2000" b="1"/>
          </a:p>
          <a:p>
            <a:pPr indent="-228600">
              <a:lnSpc>
                <a:spcPct val="90000"/>
              </a:lnSpc>
              <a:spcBef>
                <a:spcPct val="20000"/>
              </a:spcBef>
              <a:buClr>
                <a:srgbClr val="75B56B"/>
              </a:buClr>
              <a:buFont typeface="Arial" panose="020B0604020202020204" pitchFamily="34" charset="0"/>
              <a:buChar char="•"/>
            </a:pPr>
            <a:endParaRPr lang="en-US" sz="2000" b="1"/>
          </a:p>
          <a:p>
            <a:pPr indent="-228600">
              <a:lnSpc>
                <a:spcPct val="90000"/>
              </a:lnSpc>
              <a:spcBef>
                <a:spcPct val="20000"/>
              </a:spcBef>
              <a:buClr>
                <a:srgbClr val="75B56B"/>
              </a:buClr>
              <a:buFont typeface="Arial" panose="020B0604020202020204" pitchFamily="34" charset="0"/>
              <a:buChar char="•"/>
            </a:pPr>
            <a:r>
              <a:rPr lang="en-US" sz="2000" b="1"/>
              <a:t>https://www.cipc.co.za/?page_id=10431</a:t>
            </a:r>
          </a:p>
        </p:txBody>
      </p:sp>
    </p:spTree>
    <p:extLst>
      <p:ext uri="{BB962C8B-B14F-4D97-AF65-F5344CB8AC3E}">
        <p14:creationId xmlns:p14="http://schemas.microsoft.com/office/powerpoint/2010/main" val="176114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155759"/>
            <a:ext cx="10972800" cy="1143000"/>
          </a:xfrm>
        </p:spPr>
        <p:txBody>
          <a:bodyPr/>
          <a:lstStyle/>
          <a:p>
            <a:r>
              <a:rPr lang="en-US" dirty="0"/>
              <a:t>THANK YOU</a:t>
            </a:r>
          </a:p>
        </p:txBody>
      </p:sp>
    </p:spTree>
    <p:extLst>
      <p:ext uri="{BB962C8B-B14F-4D97-AF65-F5344CB8AC3E}">
        <p14:creationId xmlns:p14="http://schemas.microsoft.com/office/powerpoint/2010/main" val="264694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8BE5-5C83-1CB2-C126-F9381B0CE160}"/>
              </a:ext>
            </a:extLst>
          </p:cNvPr>
          <p:cNvSpPr>
            <a:spLocks noGrp="1"/>
          </p:cNvSpPr>
          <p:nvPr>
            <p:ph type="title"/>
          </p:nvPr>
        </p:nvSpPr>
        <p:spPr>
          <a:xfrm>
            <a:off x="304800" y="2245360"/>
            <a:ext cx="6126480" cy="2182325"/>
          </a:xfrm>
        </p:spPr>
        <p:txBody>
          <a:bodyPr>
            <a:normAutofit/>
          </a:bodyPr>
          <a:lstStyle/>
          <a:p>
            <a:pPr algn="ctr"/>
            <a:r>
              <a:rPr lang="en-US" dirty="0"/>
              <a:t>Consequences of </a:t>
            </a:r>
            <a:br>
              <a:rPr lang="en-US" dirty="0"/>
            </a:br>
            <a:r>
              <a:rPr lang="en-US" dirty="0"/>
              <a:t>Non-Compliance</a:t>
            </a:r>
            <a:br>
              <a:rPr lang="en-US" dirty="0"/>
            </a:br>
            <a:endParaRPr lang="en-ZA" dirty="0"/>
          </a:p>
        </p:txBody>
      </p:sp>
    </p:spTree>
    <p:extLst>
      <p:ext uri="{BB962C8B-B14F-4D97-AF65-F5344CB8AC3E}">
        <p14:creationId xmlns:p14="http://schemas.microsoft.com/office/powerpoint/2010/main" val="392535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6FE124-3988-4D75-927A-DACCB946BE2E}"/>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l" defTabSz="914400">
              <a:lnSpc>
                <a:spcPct val="90000"/>
              </a:lnSpc>
            </a:pPr>
            <a:r>
              <a:rPr lang="en-US" sz="3800">
                <a:solidFill>
                  <a:schemeClr val="tx1"/>
                </a:solidFill>
                <a:latin typeface="+mj-lt"/>
                <a:cs typeface="+mj-cs"/>
              </a:rPr>
              <a:t>Consequences of non-compliance with Annual Returns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D55200-727A-439E-93DB-0EED339DCFD3}"/>
              </a:ext>
            </a:extLst>
          </p:cNvPr>
          <p:cNvSpPr>
            <a:spLocks noGrp="1"/>
          </p:cNvSpPr>
          <p:nvPr>
            <p:ph sz="half" idx="1"/>
          </p:nvPr>
        </p:nvSpPr>
        <p:spPr>
          <a:xfrm>
            <a:off x="640080" y="2872899"/>
            <a:ext cx="4243589" cy="3320668"/>
          </a:xfrm>
        </p:spPr>
        <p:txBody>
          <a:bodyPr vert="horz" lIns="91440" tIns="45720" rIns="91440" bIns="45720" rtlCol="0">
            <a:normAutofit fontScale="92500" lnSpcReduction="10000"/>
          </a:bodyPr>
          <a:lstStyle/>
          <a:p>
            <a:pPr indent="-228600" defTabSz="914400">
              <a:lnSpc>
                <a:spcPct val="90000"/>
              </a:lnSpc>
              <a:buFont typeface="Arial" panose="020B0604020202020204" pitchFamily="34" charset="0"/>
              <a:buChar char="•"/>
            </a:pPr>
            <a:r>
              <a:rPr lang="en-US" sz="1800" dirty="0">
                <a:latin typeface="+mn-lt"/>
                <a:cs typeface="+mn-cs"/>
              </a:rPr>
              <a:t>2 + successive Annual Returns outstanding – systematically placed in deregistration\</a:t>
            </a:r>
          </a:p>
          <a:p>
            <a:pPr lvl="1" indent="-228600" defTabSz="914400">
              <a:lnSpc>
                <a:spcPct val="90000"/>
              </a:lnSpc>
              <a:buFont typeface="Arial" panose="020B0604020202020204" pitchFamily="34" charset="0"/>
              <a:buChar char="•"/>
            </a:pPr>
            <a:r>
              <a:rPr lang="en-US" sz="1800" dirty="0">
                <a:latin typeface="+mn-lt"/>
                <a:cs typeface="+mn-cs"/>
              </a:rPr>
              <a:t>Can still file</a:t>
            </a:r>
          </a:p>
          <a:p>
            <a:pPr lvl="1" indent="-228600" defTabSz="914400">
              <a:lnSpc>
                <a:spcPct val="90000"/>
              </a:lnSpc>
              <a:buFont typeface="Arial" panose="020B0604020202020204" pitchFamily="34" charset="0"/>
              <a:buChar char="•"/>
            </a:pPr>
            <a:r>
              <a:rPr lang="en-US" sz="1800" dirty="0">
                <a:latin typeface="+mn-lt"/>
                <a:cs typeface="+mn-cs"/>
              </a:rPr>
              <a:t>Deregistration status is a risk indicator that company, or close corporation may be coming to an end soon</a:t>
            </a:r>
          </a:p>
          <a:p>
            <a:pPr lvl="2" indent="-228600" defTabSz="914400">
              <a:lnSpc>
                <a:spcPct val="90000"/>
              </a:lnSpc>
              <a:buFont typeface="Arial" panose="020B0604020202020204" pitchFamily="34" charset="0"/>
              <a:buChar char="•"/>
            </a:pPr>
            <a:r>
              <a:rPr lang="en-US" sz="1800" dirty="0">
                <a:latin typeface="+mn-lt"/>
                <a:cs typeface="+mn-cs"/>
              </a:rPr>
              <a:t>Banks, service providers or customers may require the company, or close corporation to file Annual Returns for them to do business</a:t>
            </a:r>
          </a:p>
          <a:p>
            <a:pPr indent="-228600" defTabSz="914400">
              <a:lnSpc>
                <a:spcPct val="90000"/>
              </a:lnSpc>
              <a:buFont typeface="Arial" panose="020B0604020202020204" pitchFamily="34" charset="0"/>
              <a:buChar char="•"/>
            </a:pPr>
            <a:r>
              <a:rPr lang="en-US" sz="1800" dirty="0">
                <a:latin typeface="+mn-lt"/>
                <a:cs typeface="+mn-cs"/>
              </a:rPr>
              <a:t>Continued noncompliance = final deregistration</a:t>
            </a:r>
          </a:p>
        </p:txBody>
      </p:sp>
      <p:pic>
        <p:nvPicPr>
          <p:cNvPr id="5" name="Picture 4">
            <a:extLst>
              <a:ext uri="{FF2B5EF4-FFF2-40B4-BE49-F238E27FC236}">
                <a16:creationId xmlns:a16="http://schemas.microsoft.com/office/drawing/2014/main" id="{7061EF21-16E9-45F9-8933-349C8EAEEDB9}"/>
              </a:ext>
            </a:extLst>
          </p:cNvPr>
          <p:cNvPicPr>
            <a:picLocks noChangeAspect="1"/>
          </p:cNvPicPr>
          <p:nvPr/>
        </p:nvPicPr>
        <p:blipFill rotWithShape="1">
          <a:blip r:embed="rId2"/>
          <a:srcRect l="11121" r="1064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86222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FE14-FB9E-E67D-EC92-CC73AD9143AA}"/>
              </a:ext>
            </a:extLst>
          </p:cNvPr>
          <p:cNvSpPr>
            <a:spLocks noGrp="1"/>
          </p:cNvSpPr>
          <p:nvPr>
            <p:ph type="title"/>
          </p:nvPr>
        </p:nvSpPr>
        <p:spPr>
          <a:xfrm>
            <a:off x="1" y="0"/>
            <a:ext cx="4620686" cy="3429000"/>
          </a:xfrm>
        </p:spPr>
        <p:txBody>
          <a:bodyPr anchor="ctr">
            <a:normAutofit/>
          </a:bodyPr>
          <a:lstStyle/>
          <a:p>
            <a:r>
              <a:rPr lang="en-US" dirty="0"/>
              <a:t>Final Deregistration</a:t>
            </a:r>
            <a:endParaRPr lang="en-ZA" dirty="0"/>
          </a:p>
        </p:txBody>
      </p:sp>
      <p:sp>
        <p:nvSpPr>
          <p:cNvPr id="3" name="Content Placeholder 2">
            <a:extLst>
              <a:ext uri="{FF2B5EF4-FFF2-40B4-BE49-F238E27FC236}">
                <a16:creationId xmlns:a16="http://schemas.microsoft.com/office/drawing/2014/main" id="{457D578C-13D9-CD0F-F3EB-83BD3701948E}"/>
              </a:ext>
            </a:extLst>
          </p:cNvPr>
          <p:cNvSpPr>
            <a:spLocks noGrp="1"/>
          </p:cNvSpPr>
          <p:nvPr>
            <p:ph idx="1"/>
          </p:nvPr>
        </p:nvSpPr>
        <p:spPr>
          <a:xfrm>
            <a:off x="4766734" y="273052"/>
            <a:ext cx="6815666" cy="5853113"/>
          </a:xfrm>
        </p:spPr>
        <p:txBody>
          <a:bodyPr>
            <a:normAutofit/>
          </a:bodyPr>
          <a:lstStyle/>
          <a:p>
            <a:r>
              <a:rPr lang="en-US" sz="2900"/>
              <a:t>Status description:  AR Final Deregistration</a:t>
            </a:r>
          </a:p>
          <a:p>
            <a:pPr lvl="1"/>
            <a:r>
              <a:rPr lang="en-US" sz="2900"/>
              <a:t>Not voluntary final deregistration</a:t>
            </a:r>
          </a:p>
          <a:p>
            <a:r>
              <a:rPr lang="en-US" sz="2900"/>
              <a:t>How to determine status:  BizProfile</a:t>
            </a:r>
          </a:p>
          <a:p>
            <a:pPr lvl="1"/>
            <a:r>
              <a:rPr lang="en-US" sz="2900">
                <a:hlinkClick r:id="rId2"/>
              </a:rPr>
              <a:t>www.bizportal.gov.za</a:t>
            </a:r>
            <a:r>
              <a:rPr lang="en-US" sz="2900"/>
              <a:t> / login / BizProfile</a:t>
            </a:r>
          </a:p>
          <a:p>
            <a:r>
              <a:rPr lang="en-US" sz="2900"/>
              <a:t>Current final deregistration was done in  January 2024</a:t>
            </a:r>
          </a:p>
          <a:p>
            <a:pPr lvl="1"/>
            <a:r>
              <a:rPr lang="en-US" sz="2900"/>
              <a:t>Over 1.7 million final deregistrations</a:t>
            </a:r>
          </a:p>
          <a:p>
            <a:r>
              <a:rPr lang="en-US" sz="2900"/>
              <a:t>Companies and Close Corporations only – not co-operatives</a:t>
            </a:r>
          </a:p>
        </p:txBody>
      </p:sp>
    </p:spTree>
    <p:extLst>
      <p:ext uri="{BB962C8B-B14F-4D97-AF65-F5344CB8AC3E}">
        <p14:creationId xmlns:p14="http://schemas.microsoft.com/office/powerpoint/2010/main" val="75334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B78-8CDA-C8A6-848F-F53D05261359}"/>
              </a:ext>
            </a:extLst>
          </p:cNvPr>
          <p:cNvSpPr>
            <a:spLocks noGrp="1"/>
          </p:cNvSpPr>
          <p:nvPr>
            <p:ph type="title"/>
          </p:nvPr>
        </p:nvSpPr>
        <p:spPr>
          <a:xfrm>
            <a:off x="609600" y="274639"/>
            <a:ext cx="10972800" cy="1143000"/>
          </a:xfrm>
        </p:spPr>
        <p:txBody>
          <a:bodyPr anchor="ctr">
            <a:normAutofit/>
          </a:bodyPr>
          <a:lstStyle/>
          <a:p>
            <a:r>
              <a:rPr lang="en-US" dirty="0"/>
              <a:t>What Now?</a:t>
            </a:r>
            <a:endParaRPr lang="en-ZA" dirty="0"/>
          </a:p>
        </p:txBody>
      </p:sp>
      <p:graphicFrame>
        <p:nvGraphicFramePr>
          <p:cNvPr id="6" name="Content Placeholder 2">
            <a:extLst>
              <a:ext uri="{FF2B5EF4-FFF2-40B4-BE49-F238E27FC236}">
                <a16:creationId xmlns:a16="http://schemas.microsoft.com/office/drawing/2014/main" id="{73D31551-EECA-0AF1-BF8F-6225CEEA15DD}"/>
              </a:ext>
            </a:extLst>
          </p:cNvPr>
          <p:cNvGraphicFramePr>
            <a:graphicFrameLocks noGrp="1"/>
          </p:cNvGraphicFramePr>
          <p:nvPr>
            <p:ph idx="1"/>
            <p:extLst>
              <p:ext uri="{D42A27DB-BD31-4B8C-83A1-F6EECF244321}">
                <p14:modId xmlns:p14="http://schemas.microsoft.com/office/powerpoint/2010/main" val="3029849736"/>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29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0B78-8CDA-C8A6-848F-F53D05261359}"/>
              </a:ext>
            </a:extLst>
          </p:cNvPr>
          <p:cNvSpPr>
            <a:spLocks noGrp="1"/>
          </p:cNvSpPr>
          <p:nvPr>
            <p:ph type="title"/>
          </p:nvPr>
        </p:nvSpPr>
        <p:spPr>
          <a:xfrm>
            <a:off x="193997" y="179358"/>
            <a:ext cx="9768592" cy="698542"/>
          </a:xfrm>
        </p:spPr>
        <p:txBody>
          <a:bodyPr anchor="ctr">
            <a:normAutofit/>
          </a:bodyPr>
          <a:lstStyle/>
          <a:p>
            <a:r>
              <a:rPr lang="en-US" dirty="0"/>
              <a:t>What Now?</a:t>
            </a:r>
            <a:endParaRPr lang="en-ZA" dirty="0"/>
          </a:p>
        </p:txBody>
      </p:sp>
      <p:graphicFrame>
        <p:nvGraphicFramePr>
          <p:cNvPr id="7" name="Content Placeholder 2">
            <a:extLst>
              <a:ext uri="{FF2B5EF4-FFF2-40B4-BE49-F238E27FC236}">
                <a16:creationId xmlns:a16="http://schemas.microsoft.com/office/drawing/2014/main" id="{6900B3A1-3F41-98EA-126B-A7BF90A34887}"/>
              </a:ext>
            </a:extLst>
          </p:cNvPr>
          <p:cNvGraphicFramePr>
            <a:graphicFrameLocks noGrp="1"/>
          </p:cNvGraphicFramePr>
          <p:nvPr>
            <p:ph idx="1"/>
            <p:extLst>
              <p:ext uri="{D42A27DB-BD31-4B8C-83A1-F6EECF244321}">
                <p14:modId xmlns:p14="http://schemas.microsoft.com/office/powerpoint/2010/main" val="2848207977"/>
              </p:ext>
            </p:extLst>
          </p:nvPr>
        </p:nvGraphicFramePr>
        <p:xfrm>
          <a:off x="609600" y="1600202"/>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36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5FD0-C715-439F-CFCA-F5B785F93DDB}"/>
              </a:ext>
            </a:extLst>
          </p:cNvPr>
          <p:cNvSpPr>
            <a:spLocks noGrp="1"/>
          </p:cNvSpPr>
          <p:nvPr>
            <p:ph type="title"/>
          </p:nvPr>
        </p:nvSpPr>
        <p:spPr>
          <a:xfrm>
            <a:off x="193997" y="179358"/>
            <a:ext cx="9768592" cy="698542"/>
          </a:xfrm>
        </p:spPr>
        <p:txBody>
          <a:bodyPr anchor="ctr">
            <a:normAutofit/>
          </a:bodyPr>
          <a:lstStyle/>
          <a:p>
            <a:r>
              <a:rPr lang="en-US" dirty="0"/>
              <a:t>What Now?</a:t>
            </a:r>
            <a:endParaRPr lang="en-ZA" dirty="0"/>
          </a:p>
        </p:txBody>
      </p:sp>
      <p:sp>
        <p:nvSpPr>
          <p:cNvPr id="3" name="Content Placeholder 2">
            <a:extLst>
              <a:ext uri="{FF2B5EF4-FFF2-40B4-BE49-F238E27FC236}">
                <a16:creationId xmlns:a16="http://schemas.microsoft.com/office/drawing/2014/main" id="{BEC79797-FD0B-DCE6-432B-BEBC9F8CF7D5}"/>
              </a:ext>
            </a:extLst>
          </p:cNvPr>
          <p:cNvSpPr>
            <a:spLocks noGrp="1"/>
          </p:cNvSpPr>
          <p:nvPr>
            <p:ph idx="1"/>
          </p:nvPr>
        </p:nvSpPr>
        <p:spPr>
          <a:xfrm>
            <a:off x="609600" y="1600202"/>
            <a:ext cx="10972800" cy="4525963"/>
          </a:xfrm>
        </p:spPr>
        <p:txBody>
          <a:bodyPr>
            <a:normAutofit/>
          </a:bodyPr>
          <a:lstStyle/>
          <a:p>
            <a:r>
              <a:rPr lang="en-US"/>
              <a:t>If you did not receive the CoR40.3, CoR40.4 and/or Final Deregistration Notice?  </a:t>
            </a:r>
          </a:p>
          <a:p>
            <a:pPr lvl="1"/>
            <a:r>
              <a:rPr lang="en-US" sz="3174"/>
              <a:t>Contact details of directors or members are outdated</a:t>
            </a:r>
          </a:p>
          <a:p>
            <a:pPr lvl="1"/>
            <a:r>
              <a:rPr lang="en-US" sz="3174"/>
              <a:t>Use contact details of a service provider</a:t>
            </a:r>
          </a:p>
          <a:p>
            <a:pPr lvl="1"/>
            <a:r>
              <a:rPr lang="en-US" sz="3174"/>
              <a:t>Director / member amendment</a:t>
            </a:r>
          </a:p>
          <a:p>
            <a:pPr lvl="1"/>
            <a:r>
              <a:rPr lang="en-US" sz="3174"/>
              <a:t>Directors must provide their own contact details not that of service providers</a:t>
            </a:r>
            <a:endParaRPr lang="en-ZA" sz="3174"/>
          </a:p>
        </p:txBody>
      </p:sp>
    </p:spTree>
    <p:extLst>
      <p:ext uri="{BB962C8B-B14F-4D97-AF65-F5344CB8AC3E}">
        <p14:creationId xmlns:p14="http://schemas.microsoft.com/office/powerpoint/2010/main" val="216459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96FFC4-36C2-4FFA-A771-3C084AC6CD07}"/>
              </a:ext>
            </a:extLst>
          </p:cNvPr>
          <p:cNvSpPr>
            <a:spLocks noGrp="1"/>
          </p:cNvSpPr>
          <p:nvPr>
            <p:ph type="title"/>
          </p:nvPr>
        </p:nvSpPr>
        <p:spPr/>
        <p:txBody>
          <a:bodyPr/>
          <a:lstStyle/>
          <a:p>
            <a:r>
              <a:rPr lang="en-US" dirty="0"/>
              <a:t>Consequences of Deregistration</a:t>
            </a:r>
          </a:p>
        </p:txBody>
      </p:sp>
      <p:sp>
        <p:nvSpPr>
          <p:cNvPr id="12" name="Content Placeholder 11">
            <a:extLst>
              <a:ext uri="{FF2B5EF4-FFF2-40B4-BE49-F238E27FC236}">
                <a16:creationId xmlns:a16="http://schemas.microsoft.com/office/drawing/2014/main" id="{171D7E0C-2968-4EF2-91B9-C33A0368DC9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13" name="Content Placeholder 2">
            <a:extLst>
              <a:ext uri="{FF2B5EF4-FFF2-40B4-BE49-F238E27FC236}">
                <a16:creationId xmlns:a16="http://schemas.microsoft.com/office/drawing/2014/main" id="{6955A97F-1795-41D2-9A5F-D511D9B2B181}"/>
              </a:ext>
            </a:extLst>
          </p:cNvPr>
          <p:cNvGraphicFramePr>
            <a:graphicFrameLocks/>
          </p:cNvGraphicFramePr>
          <p:nvPr/>
        </p:nvGraphicFramePr>
        <p:xfrm>
          <a:off x="609600" y="1933360"/>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Left Brace 13">
            <a:extLst>
              <a:ext uri="{FF2B5EF4-FFF2-40B4-BE49-F238E27FC236}">
                <a16:creationId xmlns:a16="http://schemas.microsoft.com/office/drawing/2014/main" id="{6FF6FA14-530E-433C-A128-13FBC1D1FCD8}"/>
              </a:ext>
            </a:extLst>
          </p:cNvPr>
          <p:cNvSpPr/>
          <p:nvPr/>
        </p:nvSpPr>
        <p:spPr>
          <a:xfrm rot="16200000">
            <a:off x="5479957" y="-118685"/>
            <a:ext cx="1020278" cy="11094666"/>
          </a:xfrm>
          <a:prstGeom prst="leftBrace">
            <a:avLst>
              <a:gd name="adj1" fmla="val 8333"/>
              <a:gd name="adj2" fmla="val 4965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a:extLst>
              <a:ext uri="{FF2B5EF4-FFF2-40B4-BE49-F238E27FC236}">
                <a16:creationId xmlns:a16="http://schemas.microsoft.com/office/drawing/2014/main" id="{DC3B4237-9FD4-47C8-9F8D-692B67C506B0}"/>
              </a:ext>
            </a:extLst>
          </p:cNvPr>
          <p:cNvSpPr txBox="1"/>
          <p:nvPr/>
        </p:nvSpPr>
        <p:spPr>
          <a:xfrm>
            <a:off x="4543124" y="5775158"/>
            <a:ext cx="2762451" cy="369332"/>
          </a:xfrm>
          <a:prstGeom prst="rect">
            <a:avLst/>
          </a:prstGeom>
          <a:noFill/>
        </p:spPr>
        <p:txBody>
          <a:bodyPr wrap="square" rtlCol="0">
            <a:spAutoFit/>
          </a:bodyPr>
          <a:lstStyle/>
          <a:p>
            <a:pPr algn="ctr"/>
            <a:r>
              <a:rPr lang="en-US" b="1" dirty="0">
                <a:solidFill>
                  <a:schemeClr val="accent3">
                    <a:lumMod val="75000"/>
                  </a:schemeClr>
                </a:solidFill>
              </a:rPr>
              <a:t>Until Re-instatement</a:t>
            </a:r>
          </a:p>
        </p:txBody>
      </p:sp>
    </p:spTree>
    <p:extLst>
      <p:ext uri="{BB962C8B-B14F-4D97-AF65-F5344CB8AC3E}">
        <p14:creationId xmlns:p14="http://schemas.microsoft.com/office/powerpoint/2010/main" val="4096400352"/>
      </p:ext>
    </p:extLst>
  </p:cSld>
  <p:clrMapOvr>
    <a:masterClrMapping/>
  </p:clrMapOvr>
</p:sld>
</file>

<file path=ppt/theme/theme1.xml><?xml version="1.0" encoding="utf-8"?>
<a:theme xmlns:a="http://schemas.openxmlformats.org/drawingml/2006/main" name="Office Theme">
  <a:themeElements>
    <a:clrScheme name="CIPC">
      <a:dk1>
        <a:sysClr val="windowText" lastClr="000000"/>
      </a:dk1>
      <a:lt1>
        <a:sysClr val="window" lastClr="FFFFFF"/>
      </a:lt1>
      <a:dk2>
        <a:srgbClr val="11151A"/>
      </a:dk2>
      <a:lt2>
        <a:srgbClr val="E7E6E6"/>
      </a:lt2>
      <a:accent1>
        <a:srgbClr val="77B76A"/>
      </a:accent1>
      <a:accent2>
        <a:srgbClr val="04777F"/>
      </a:accent2>
      <a:accent3>
        <a:srgbClr val="41B5A6"/>
      </a:accent3>
      <a:accent4>
        <a:srgbClr val="E8E8E8"/>
      </a:accent4>
      <a:accent5>
        <a:srgbClr val="D06B3C"/>
      </a:accent5>
      <a:accent6>
        <a:srgbClr val="003C07"/>
      </a:accent6>
      <a:hlink>
        <a:srgbClr val="003E48"/>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ea0d9e8-f215-4b58-9566-47fdcca5c1d0">
      <UserInfo>
        <DisplayName>Mveli Manyatsi</DisplayName>
        <AccountId>1002</AccountId>
        <AccountType/>
      </UserInfo>
    </SharedWithUsers>
    <_activity xmlns="3ef8a5d2-f690-44b6-8ea3-84bdf295c2d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823B060BC57244BFD33AD172815ADC" ma:contentTypeVersion="16" ma:contentTypeDescription="Create a new document." ma:contentTypeScope="" ma:versionID="321339ea5a8ec6802e33ee2a17893264">
  <xsd:schema xmlns:xsd="http://www.w3.org/2001/XMLSchema" xmlns:xs="http://www.w3.org/2001/XMLSchema" xmlns:p="http://schemas.microsoft.com/office/2006/metadata/properties" xmlns:ns3="fea0d9e8-f215-4b58-9566-47fdcca5c1d0" xmlns:ns4="3ef8a5d2-f690-44b6-8ea3-84bdf295c2d3" targetNamespace="http://schemas.microsoft.com/office/2006/metadata/properties" ma:root="true" ma:fieldsID="781e53d6df74ab766e8c0bd5f844a3fc" ns3:_="" ns4:_="">
    <xsd:import namespace="fea0d9e8-f215-4b58-9566-47fdcca5c1d0"/>
    <xsd:import namespace="3ef8a5d2-f690-44b6-8ea3-84bdf295c2d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KeyPoints" minOccurs="0"/>
                <xsd:element ref="ns4:MediaServiceKeyPoints" minOccurs="0"/>
                <xsd:element ref="ns4:MediaServiceAutoTags" minOccurs="0"/>
                <xsd:element ref="ns4:_activity" minOccurs="0"/>
                <xsd:element ref="ns4:MediaServiceObjectDetectorVersions" minOccurs="0"/>
                <xsd:element ref="ns4:MediaServiceGenerationTime" minOccurs="0"/>
                <xsd:element ref="ns4:MediaServiceEventHashCode"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0d9e8-f215-4b58-9566-47fdcca5c1d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8a5d2-f690-44b6-8ea3-84bdf295c2d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139411-7E99-4FED-AE3B-60631A485CFA}">
  <ds:schemaRefs>
    <ds:schemaRef ds:uri="http://schemas.microsoft.com/office/infopath/2007/PartnerControls"/>
    <ds:schemaRef ds:uri="http://purl.org/dc/dcmitype/"/>
    <ds:schemaRef ds:uri="http://purl.org/dc/terms/"/>
    <ds:schemaRef ds:uri="http://schemas.microsoft.com/office/2006/metadata/properties"/>
    <ds:schemaRef ds:uri="http://www.w3.org/XML/1998/namespace"/>
    <ds:schemaRef ds:uri="http://schemas.openxmlformats.org/package/2006/metadata/core-properties"/>
    <ds:schemaRef ds:uri="fea0d9e8-f215-4b58-9566-47fdcca5c1d0"/>
    <ds:schemaRef ds:uri="http://purl.org/dc/elements/1.1/"/>
    <ds:schemaRef ds:uri="http://schemas.microsoft.com/office/2006/documentManagement/types"/>
    <ds:schemaRef ds:uri="3ef8a5d2-f690-44b6-8ea3-84bdf295c2d3"/>
  </ds:schemaRefs>
</ds:datastoreItem>
</file>

<file path=customXml/itemProps2.xml><?xml version="1.0" encoding="utf-8"?>
<ds:datastoreItem xmlns:ds="http://schemas.openxmlformats.org/officeDocument/2006/customXml" ds:itemID="{89E2C733-6FF6-4FC4-AA2F-21F469B6357C}">
  <ds:schemaRefs>
    <ds:schemaRef ds:uri="http://schemas.microsoft.com/sharepoint/v3/contenttype/forms"/>
  </ds:schemaRefs>
</ds:datastoreItem>
</file>

<file path=customXml/itemProps3.xml><?xml version="1.0" encoding="utf-8"?>
<ds:datastoreItem xmlns:ds="http://schemas.openxmlformats.org/officeDocument/2006/customXml" ds:itemID="{C7332ACC-A459-43BD-853E-1BC524AB0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0d9e8-f215-4b58-9566-47fdcca5c1d0"/>
    <ds:schemaRef ds:uri="3ef8a5d2-f690-44b6-8ea3-84bdf295c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9885</TotalTime>
  <Words>1161</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Symbol</vt:lpstr>
      <vt:lpstr>Office Theme</vt:lpstr>
      <vt:lpstr> Re-instatements of companies &amp; cc  </vt:lpstr>
      <vt:lpstr>TABLE OF CONTENT</vt:lpstr>
      <vt:lpstr>Consequences of  Non-Compliance </vt:lpstr>
      <vt:lpstr>Consequences of non-compliance with Annual Returns</vt:lpstr>
      <vt:lpstr>Final Deregistration</vt:lpstr>
      <vt:lpstr>What Now?</vt:lpstr>
      <vt:lpstr>What Now?</vt:lpstr>
      <vt:lpstr>What Now?</vt:lpstr>
      <vt:lpstr>Consequences of Deregistration</vt:lpstr>
      <vt:lpstr>Re-instatement</vt:lpstr>
      <vt:lpstr>Re-instatement Requirements</vt:lpstr>
      <vt:lpstr>Who May Apply For Re-instatement</vt:lpstr>
      <vt:lpstr>Steps For Re-instatement</vt:lpstr>
      <vt:lpstr>Steps for Re-instatement</vt:lpstr>
      <vt:lpstr>Incidental information</vt:lpstr>
      <vt:lpstr>Incidental Information</vt:lpstr>
      <vt:lpstr>Incidental Matters</vt:lpstr>
      <vt:lpstr>How to stay in the Know</vt:lpstr>
      <vt:lpstr>PowerPoint Presentation</vt:lpstr>
      <vt:lpstr>How to stay in the Know</vt:lpstr>
      <vt:lpstr>Resources</vt:lpstr>
      <vt:lpstr>Resources</vt:lpstr>
      <vt:lpstr>Learn-i-Biz Course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Day 1</dc:title>
  <dc:creator>Ismaeel Jadwat</dc:creator>
  <cp:lastModifiedBy>Tintswalo Mawila</cp:lastModifiedBy>
  <cp:revision>107</cp:revision>
  <dcterms:created xsi:type="dcterms:W3CDTF">2022-11-11T14:06:58Z</dcterms:created>
  <dcterms:modified xsi:type="dcterms:W3CDTF">2025-02-19T10:35:58Z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0x010100FE823B060BC57244BFD33AD172815ADC</vt:lpwstr>
  </property>
  <property fmtid="{D5CDD505-2E9C-101B-9397-08002B2CF9AE}" pid="3" name="MediaServiceImageTags">
    <vt:lpwstr/>
  </property>
</Properties>
</file>