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webextensions/taskpanes.xml" ContentType="application/vnd.ms-office.webextensiontaskpanes+xml"/>
  <Override PartName="/ppt/webextensions/webextension1.xml" ContentType="application/vnd.ms-office.webextension+xml"/>
  <Override PartName="/ppt/webextensions/webextension2.xml" ContentType="application/vnd.ms-office.webextens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thumbnail" Target="docProps/thumbnail.jpeg"/><Relationship Id="rId2" Type="http://schemas.openxmlformats.org/officeDocument/2006/relationships/officeDocument" Target="ppt/presentation.xml"/><Relationship Id="rId1" Type="http://schemas.microsoft.com/office/2011/relationships/webextensiontaskpanes" Target="ppt/webextensions/taskpanes.xml"/><Relationship Id="rId6" Type="http://schemas.openxmlformats.org/officeDocument/2006/relationships/custom-properties" Target="docProps/custom.xml"/><Relationship Id="rId5" Type="http://schemas.openxmlformats.org/officeDocument/2006/relationships/extended-properties" Target="docProps/app.xml"/><Relationship Id="rId4" Type="http://schemas.openxmlformats.org/package/2006/relationships/metadata/core-properties" Target="docProps/core.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1" r:id="rId4"/>
  </p:sldMasterIdLst>
  <p:notesMasterIdLst>
    <p:notesMasterId r:id="rId19"/>
  </p:notesMasterIdLst>
  <p:sldIdLst>
    <p:sldId id="343" r:id="rId5"/>
    <p:sldId id="2147470878" r:id="rId6"/>
    <p:sldId id="2147470876" r:id="rId7"/>
    <p:sldId id="2147470881" r:id="rId8"/>
    <p:sldId id="2147470879" r:id="rId9"/>
    <p:sldId id="2147470880" r:id="rId10"/>
    <p:sldId id="2147470883" r:id="rId11"/>
    <p:sldId id="2147470884" r:id="rId12"/>
    <p:sldId id="2147470858" r:id="rId13"/>
    <p:sldId id="2147470887" r:id="rId14"/>
    <p:sldId id="2147470886" r:id="rId15"/>
    <p:sldId id="2147470882" r:id="rId16"/>
    <p:sldId id="2147470872" r:id="rId17"/>
    <p:sldId id="2147470822" r:id="rId18"/>
  </p:sldIdLst>
  <p:sldSz cx="12192000" cy="6858000"/>
  <p:notesSz cx="6797675" cy="9928225"/>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83" userDrawn="1">
          <p15:clr>
            <a:srgbClr val="A4A3A4"/>
          </p15:clr>
        </p15:guide>
        <p15:guide id="2" pos="5836" userDrawn="1">
          <p15:clr>
            <a:srgbClr val="A4A3A4"/>
          </p15:clr>
        </p15:guide>
        <p15:guide id="3" orient="horz" pos="640" userDrawn="1">
          <p15:clr>
            <a:srgbClr val="A4A3A4"/>
          </p15:clr>
        </p15:guide>
        <p15:guide id="4" orient="horz" pos="799" userDrawn="1">
          <p15:clr>
            <a:srgbClr val="A4A3A4"/>
          </p15:clr>
        </p15:guide>
        <p15:guide id="5" orient="horz" pos="663" userDrawn="1">
          <p15:clr>
            <a:srgbClr val="A4A3A4"/>
          </p15:clr>
        </p15:guide>
        <p15:guide id="6" orient="horz" pos="4133" userDrawn="1">
          <p15:clr>
            <a:srgbClr val="A4A3A4"/>
          </p15:clr>
        </p15:guide>
        <p15:guide id="7" pos="75" userDrawn="1">
          <p15:clr>
            <a:srgbClr val="A4A3A4"/>
          </p15:clr>
        </p15:guide>
        <p15:guide id="8" pos="7605" userDrawn="1">
          <p15:clr>
            <a:srgbClr val="A4A3A4"/>
          </p15:clr>
        </p15:guide>
        <p15:guide id="9" pos="1935" userDrawn="1">
          <p15:clr>
            <a:srgbClr val="A4A3A4"/>
          </p15:clr>
        </p15:guide>
        <p15:guide id="10" orient="horz" pos="3135" userDrawn="1">
          <p15:clr>
            <a:srgbClr val="A4A3A4"/>
          </p15:clr>
        </p15:guide>
        <p15:guide id="11" orient="horz" pos="1230" userDrawn="1">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Christa Klokow" initials="CK" lastIdx="1" clrIdx="0">
    <p:extLst>
      <p:ext uri="{19B8F6BF-5375-455C-9EA6-DF929625EA0E}">
        <p15:presenceInfo xmlns:p15="http://schemas.microsoft.com/office/powerpoint/2012/main" userId="S::CKlokow@cipc.co.za::769ff2f4-4524-4e43-a277-3445a5cf11c1" providerId="AD"/>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3BA397"/>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CB6EC2B9-71D5-4180-A2ED-0DA5934AE98A}" v="8" dt="2025-02-21T07:23:10.045"/>
  </p1510:revLst>
</p1510:revInfo>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7DF18680-E054-41AD-8BC1-D1AEF772440D}" styleName="Medium Style 2 - Accent 5">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5">
              <a:tint val="20000"/>
            </a:schemeClr>
          </a:solidFill>
        </a:fill>
      </a:tcStyle>
    </a:wholeTbl>
    <a:band1H>
      <a:tcStyle>
        <a:tcBdr/>
        <a:fill>
          <a:solidFill>
            <a:schemeClr val="accent5">
              <a:tint val="40000"/>
            </a:schemeClr>
          </a:solidFill>
        </a:fill>
      </a:tcStyle>
    </a:band1H>
    <a:band2H>
      <a:tcStyle>
        <a:tcBdr/>
      </a:tcStyle>
    </a:band2H>
    <a:band1V>
      <a:tcStyle>
        <a:tcBdr/>
        <a:fill>
          <a:solidFill>
            <a:schemeClr val="accent5">
              <a:tint val="40000"/>
            </a:schemeClr>
          </a:solidFill>
        </a:fill>
      </a:tcStyle>
    </a:band1V>
    <a:band2V>
      <a:tcStyle>
        <a:tcBdr/>
      </a:tcStyle>
    </a:band2V>
    <a:lastCol>
      <a:tcTxStyle b="on">
        <a:fontRef idx="minor">
          <a:prstClr val="black"/>
        </a:fontRef>
        <a:schemeClr val="lt1"/>
      </a:tcTxStyle>
      <a:tcStyle>
        <a:tcBdr/>
        <a:fill>
          <a:solidFill>
            <a:schemeClr val="accent5"/>
          </a:solidFill>
        </a:fill>
      </a:tcStyle>
    </a:lastCol>
    <a:firstCol>
      <a:tcTxStyle b="on">
        <a:fontRef idx="minor">
          <a:prstClr val="black"/>
        </a:fontRef>
        <a:schemeClr val="lt1"/>
      </a:tcTxStyle>
      <a:tcStyle>
        <a:tcBdr/>
        <a:fill>
          <a:solidFill>
            <a:schemeClr val="accent5"/>
          </a:solidFill>
        </a:fill>
      </a:tcStyle>
    </a:firstCol>
    <a:lastRow>
      <a:tcTxStyle b="on">
        <a:fontRef idx="minor">
          <a:prstClr val="black"/>
        </a:fontRef>
        <a:schemeClr val="lt1"/>
      </a:tcTxStyle>
      <a:tcStyle>
        <a:tcBdr>
          <a:top>
            <a:ln w="38100" cmpd="sng">
              <a:solidFill>
                <a:schemeClr val="lt1"/>
              </a:solidFill>
            </a:ln>
          </a:top>
        </a:tcBdr>
        <a:fill>
          <a:solidFill>
            <a:schemeClr val="accent5"/>
          </a:solidFill>
        </a:fill>
      </a:tcStyle>
    </a:lastRow>
    <a:firstRow>
      <a:tcTxStyle b="on">
        <a:fontRef idx="minor">
          <a:prstClr val="black"/>
        </a:fontRef>
        <a:schemeClr val="lt1"/>
      </a:tcTxStyle>
      <a:tcStyle>
        <a:tcBdr>
          <a:bottom>
            <a:ln w="38100" cmpd="sng">
              <a:solidFill>
                <a:schemeClr val="lt1"/>
              </a:solidFill>
            </a:ln>
          </a:bottom>
        </a:tcBdr>
        <a:fill>
          <a:solidFill>
            <a:schemeClr val="accent5"/>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B301B821-A1FF-4177-AEE7-76D212191A09}" styleName="Medium Style 1 - Accent 1">
    <a:wholeTbl>
      <a:tcTxStyle>
        <a:fontRef idx="minor">
          <a:scrgbClr r="0" g="0" b="0"/>
        </a:fontRef>
        <a:schemeClr val="dk1"/>
      </a:tcTxStyle>
      <a:tcStyle>
        <a:tcBdr>
          <a:left>
            <a:ln w="12700" cmpd="sng">
              <a:solidFill>
                <a:schemeClr val="accent1"/>
              </a:solidFill>
            </a:ln>
          </a:left>
          <a:right>
            <a:ln w="12700" cmpd="sng">
              <a:solidFill>
                <a:schemeClr val="accent1"/>
              </a:solidFill>
            </a:ln>
          </a:right>
          <a:top>
            <a:ln w="12700" cmpd="sng">
              <a:solidFill>
                <a:schemeClr val="accent1"/>
              </a:solidFill>
            </a:ln>
          </a:top>
          <a:bottom>
            <a:ln w="12700" cmpd="sng">
              <a:solidFill>
                <a:schemeClr val="accent1"/>
              </a:solidFill>
            </a:ln>
          </a:bottom>
          <a:insideH>
            <a:ln w="12700" cmpd="sng">
              <a:solidFill>
                <a:schemeClr val="accent1"/>
              </a:solidFill>
            </a:ln>
          </a:insideH>
          <a:insideV>
            <a:ln>
              <a:noFill/>
            </a:ln>
          </a:insideV>
        </a:tcBdr>
        <a:fill>
          <a:solidFill>
            <a:schemeClr val="lt1"/>
          </a:solidFill>
        </a:fill>
      </a:tcStyle>
    </a:wholeTbl>
    <a:band1H>
      <a:tcStyle>
        <a:tcBdr/>
        <a:fill>
          <a:solidFill>
            <a:schemeClr val="accent1">
              <a:tint val="20000"/>
            </a:schemeClr>
          </a:solidFill>
        </a:fill>
      </a:tcStyle>
    </a:band1H>
    <a:band1V>
      <a:tcStyle>
        <a:tcBdr/>
        <a:fill>
          <a:solidFill>
            <a:schemeClr val="accent1">
              <a:tint val="20000"/>
            </a:schemeClr>
          </a:solidFill>
        </a:fill>
      </a:tcStyle>
    </a:band1V>
    <a:lastCol>
      <a:tcTxStyle b="on"/>
      <a:tcStyle>
        <a:tcBdr/>
      </a:tcStyle>
    </a:lastCol>
    <a:firstCol>
      <a:tcTxStyle b="on"/>
      <a:tcStyle>
        <a:tcBdr/>
      </a:tcStyle>
    </a:firstCol>
    <a:lastRow>
      <a:tcTxStyle b="on"/>
      <a:tcStyle>
        <a:tcBdr>
          <a:top>
            <a:ln w="50800" cmpd="dbl">
              <a:solidFill>
                <a:schemeClr val="accent1"/>
              </a:solidFill>
            </a:ln>
          </a:top>
        </a:tcBdr>
        <a:fill>
          <a:solidFill>
            <a:schemeClr val="lt1"/>
          </a:solidFill>
        </a:fill>
      </a:tcStyle>
    </a:lastRow>
    <a:firstRow>
      <a:tcTxStyle b="on">
        <a:fontRef idx="minor">
          <a:scrgbClr r="0" g="0" b="0"/>
        </a:fontRef>
        <a:schemeClr val="lt1"/>
      </a:tcTxStyle>
      <a:tcStyle>
        <a:tcBdr/>
        <a:fill>
          <a:solidFill>
            <a:schemeClr val="accent1"/>
          </a:solidFill>
        </a:fill>
      </a:tcStyle>
    </a:firstRow>
  </a:tblStyle>
  <a:tblStyle styleId="{0660B408-B3CF-4A94-85FC-2B1E0A45F4A2}" styleName="Dark Style 2 - Accent 1/Accent 2">
    <a:wholeTbl>
      <a:tcTxStyle>
        <a:fontRef idx="minor">
          <a:scrgbClr r="0" g="0" b="0"/>
        </a:fontRef>
        <a:schemeClr val="dk1"/>
      </a:tcTxStyle>
      <a:tcStyle>
        <a:tcBdr>
          <a:left>
            <a:ln>
              <a:noFill/>
            </a:ln>
          </a:left>
          <a:right>
            <a:ln>
              <a:noFill/>
            </a:ln>
          </a:right>
          <a:top>
            <a:ln>
              <a:noFill/>
            </a:ln>
          </a:top>
          <a:bottom>
            <a:ln>
              <a:noFill/>
            </a:ln>
          </a:bottom>
          <a:insideH>
            <a:ln>
              <a:noFill/>
            </a:ln>
          </a:insideH>
          <a:insideV>
            <a:ln>
              <a:noFill/>
            </a:ln>
          </a:insideV>
        </a:tcBdr>
        <a:fill>
          <a:solidFill>
            <a:schemeClr val="accent1">
              <a:tint val="20000"/>
            </a:schemeClr>
          </a:solidFill>
        </a:fill>
      </a:tcStyle>
    </a:wholeTbl>
    <a:band1H>
      <a:tcStyle>
        <a:tcBdr/>
        <a:fill>
          <a:solidFill>
            <a:schemeClr val="accent1">
              <a:tint val="40000"/>
            </a:schemeClr>
          </a:solidFill>
        </a:fill>
      </a:tcStyle>
    </a:band1H>
    <a:band1V>
      <a:tcStyle>
        <a:tcBdr/>
        <a:fill>
          <a:solidFill>
            <a:schemeClr val="accent1">
              <a:tint val="40000"/>
            </a:schemeClr>
          </a:solidFill>
        </a:fill>
      </a:tcStyle>
    </a:band1V>
    <a:lastCol>
      <a:tcTxStyle b="on"/>
      <a:tcStyle>
        <a:tcBdr/>
      </a:tcStyle>
    </a:lastCol>
    <a:firstCol>
      <a:tcTxStyle b="on"/>
      <a:tcStyle>
        <a:tcBdr/>
      </a:tcStyle>
    </a:firstCol>
    <a:lastRow>
      <a:tcTxStyle b="on"/>
      <a:tcStyle>
        <a:tcBdr>
          <a:top>
            <a:ln w="50800" cmpd="dbl">
              <a:solidFill>
                <a:schemeClr val="dk1"/>
              </a:solidFill>
            </a:ln>
          </a:top>
        </a:tcBdr>
        <a:fill>
          <a:solidFill>
            <a:schemeClr val="accent1">
              <a:tint val="20000"/>
            </a:schemeClr>
          </a:solidFill>
        </a:fill>
      </a:tcStyle>
    </a:lastRow>
    <a:firstRow>
      <a:tcTxStyle b="on">
        <a:fontRef idx="minor">
          <a:scrgbClr r="0" g="0" b="0"/>
        </a:fontRef>
        <a:schemeClr val="lt1"/>
      </a:tcTxStyle>
      <a:tcStyle>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32" d="100"/>
          <a:sy n="32" d="100"/>
        </p:scale>
        <p:origin x="1104" y="36"/>
      </p:cViewPr>
      <p:guideLst>
        <p:guide orient="horz" pos="2183"/>
        <p:guide pos="5836"/>
        <p:guide orient="horz" pos="640"/>
        <p:guide orient="horz" pos="799"/>
        <p:guide orient="horz" pos="663"/>
        <p:guide orient="horz" pos="4133"/>
        <p:guide pos="75"/>
        <p:guide pos="7605"/>
        <p:guide pos="1935"/>
        <p:guide orient="horz" pos="3135"/>
        <p:guide orient="horz" pos="123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3" Type="http://schemas.openxmlformats.org/officeDocument/2006/relationships/customXml" Target="../customXml/item3.xml"/><Relationship Id="rId21" Type="http://schemas.openxmlformats.org/officeDocument/2006/relationships/presProps" Target="presProps.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microsoft.com/office/2015/10/relationships/revisionInfo" Target="revisionInfo.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commentAuthors" Target="commentAuthor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tableStyles" Target="tableStyle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theme" Target="theme/theme1.xml"/><Relationship Id="rId10" Type="http://schemas.openxmlformats.org/officeDocument/2006/relationships/slide" Target="slides/slide6.xml"/><Relationship Id="rId19" Type="http://schemas.openxmlformats.org/officeDocument/2006/relationships/notesMaster" Target="notesMasters/notesMaster1.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46400" cy="498475"/>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49688" y="0"/>
            <a:ext cx="2946400" cy="498475"/>
          </a:xfrm>
          <a:prstGeom prst="rect">
            <a:avLst/>
          </a:prstGeom>
        </p:spPr>
        <p:txBody>
          <a:bodyPr vert="horz" lIns="91440" tIns="45720" rIns="91440" bIns="45720" rtlCol="0"/>
          <a:lstStyle>
            <a:lvl1pPr algn="r">
              <a:defRPr sz="1200"/>
            </a:lvl1pPr>
          </a:lstStyle>
          <a:p>
            <a:fld id="{26FC7F33-C36A-4DA2-8736-9EEB53E16766}" type="datetimeFigureOut">
              <a:rPr lang="en-US" smtClean="0"/>
              <a:t>25/02/2025</a:t>
            </a:fld>
            <a:endParaRPr lang="en-US"/>
          </a:p>
        </p:txBody>
      </p:sp>
      <p:sp>
        <p:nvSpPr>
          <p:cNvPr id="4" name="Slide Image Placeholder 3"/>
          <p:cNvSpPr>
            <a:spLocks noGrp="1" noRot="1" noChangeAspect="1"/>
          </p:cNvSpPr>
          <p:nvPr>
            <p:ph type="sldImg" idx="2"/>
          </p:nvPr>
        </p:nvSpPr>
        <p:spPr>
          <a:xfrm>
            <a:off x="422275" y="1241425"/>
            <a:ext cx="5953125" cy="3349625"/>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79450" y="4778375"/>
            <a:ext cx="5438775" cy="3908425"/>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9429750"/>
            <a:ext cx="2946400" cy="498475"/>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49688" y="9429750"/>
            <a:ext cx="2946400" cy="498475"/>
          </a:xfrm>
          <a:prstGeom prst="rect">
            <a:avLst/>
          </a:prstGeom>
        </p:spPr>
        <p:txBody>
          <a:bodyPr vert="horz" lIns="91440" tIns="45720" rIns="91440" bIns="45720" rtlCol="0" anchor="b"/>
          <a:lstStyle>
            <a:lvl1pPr algn="r">
              <a:defRPr sz="1200"/>
            </a:lvl1pPr>
          </a:lstStyle>
          <a:p>
            <a:fld id="{44351A91-18C6-4F1E-9702-E1CC163B1393}" type="slidenum">
              <a:rPr lang="en-US" smtClean="0"/>
              <a:t>‹#›</a:t>
            </a:fld>
            <a:endParaRPr lang="en-US"/>
          </a:p>
        </p:txBody>
      </p:sp>
    </p:spTree>
    <p:extLst>
      <p:ext uri="{BB962C8B-B14F-4D97-AF65-F5344CB8AC3E}">
        <p14:creationId xmlns:p14="http://schemas.microsoft.com/office/powerpoint/2010/main" val="79881435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pic>
        <p:nvPicPr>
          <p:cNvPr id="9" name="Picture 8" descr="CIPC POWERPOINT TEMPLATE.jpg"/>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2144"/>
          </a:xfrm>
          <a:prstGeom prst="rect">
            <a:avLst/>
          </a:prstGeom>
        </p:spPr>
      </p:pic>
      <p:sp>
        <p:nvSpPr>
          <p:cNvPr id="2" name="Title 1"/>
          <p:cNvSpPr>
            <a:spLocks noGrp="1"/>
          </p:cNvSpPr>
          <p:nvPr>
            <p:ph type="ctrTitle" hasCustomPrompt="1"/>
          </p:nvPr>
        </p:nvSpPr>
        <p:spPr>
          <a:xfrm>
            <a:off x="609602" y="2215651"/>
            <a:ext cx="6522015" cy="1171065"/>
          </a:xfrm>
          <a:ln>
            <a:noFill/>
          </a:ln>
        </p:spPr>
        <p:txBody>
          <a:bodyPr>
            <a:noAutofit/>
          </a:bodyPr>
          <a:lstStyle>
            <a:lvl1pPr algn="l">
              <a:defRPr sz="3627" b="1" cap="all">
                <a:gradFill flip="none" rotWithShape="1">
                  <a:gsLst>
                    <a:gs pos="0">
                      <a:srgbClr val="75B56B"/>
                    </a:gs>
                    <a:gs pos="100000">
                      <a:srgbClr val="007882"/>
                    </a:gs>
                  </a:gsLst>
                  <a:lin ang="0" scaled="1"/>
                  <a:tileRect/>
                </a:gradFill>
              </a:defRPr>
            </a:lvl1pPr>
          </a:lstStyle>
          <a:p>
            <a:r>
              <a:rPr lang="en-US"/>
              <a:t>Click to edit </a:t>
            </a:r>
            <a:br>
              <a:rPr lang="en-US"/>
            </a:br>
            <a:r>
              <a:rPr lang="en-US"/>
              <a:t>Master title style</a:t>
            </a:r>
          </a:p>
        </p:txBody>
      </p:sp>
      <p:sp>
        <p:nvSpPr>
          <p:cNvPr id="3" name="Subtitle 2"/>
          <p:cNvSpPr>
            <a:spLocks noGrp="1"/>
          </p:cNvSpPr>
          <p:nvPr>
            <p:ph type="subTitle" idx="1"/>
          </p:nvPr>
        </p:nvSpPr>
        <p:spPr>
          <a:xfrm>
            <a:off x="609602" y="3390099"/>
            <a:ext cx="6522014" cy="621818"/>
          </a:xfrm>
          <a:ln>
            <a:noFill/>
          </a:ln>
        </p:spPr>
        <p:txBody>
          <a:bodyPr/>
          <a:lstStyle>
            <a:lvl1pPr marL="0" indent="0" algn="l">
              <a:buNone/>
              <a:defRPr>
                <a:gradFill flip="none" rotWithShape="1">
                  <a:gsLst>
                    <a:gs pos="0">
                      <a:srgbClr val="75B56B"/>
                    </a:gs>
                    <a:gs pos="100000">
                      <a:srgbClr val="007882"/>
                    </a:gs>
                  </a:gsLst>
                  <a:lin ang="0" scaled="1"/>
                  <a:tileRect/>
                </a:gradFill>
              </a:defRPr>
            </a:lvl1pPr>
            <a:lvl2pPr marL="451363" indent="0" algn="ctr">
              <a:buNone/>
              <a:defRPr>
                <a:solidFill>
                  <a:schemeClr val="tx1">
                    <a:tint val="75000"/>
                  </a:schemeClr>
                </a:solidFill>
              </a:defRPr>
            </a:lvl2pPr>
            <a:lvl3pPr marL="902726" indent="0" algn="ctr">
              <a:buNone/>
              <a:defRPr>
                <a:solidFill>
                  <a:schemeClr val="tx1">
                    <a:tint val="75000"/>
                  </a:schemeClr>
                </a:solidFill>
              </a:defRPr>
            </a:lvl3pPr>
            <a:lvl4pPr marL="1354089" indent="0" algn="ctr">
              <a:buNone/>
              <a:defRPr>
                <a:solidFill>
                  <a:schemeClr val="tx1">
                    <a:tint val="75000"/>
                  </a:schemeClr>
                </a:solidFill>
              </a:defRPr>
            </a:lvl4pPr>
            <a:lvl5pPr marL="1805452" indent="0" algn="ctr">
              <a:buNone/>
              <a:defRPr>
                <a:solidFill>
                  <a:schemeClr val="tx1">
                    <a:tint val="75000"/>
                  </a:schemeClr>
                </a:solidFill>
              </a:defRPr>
            </a:lvl5pPr>
            <a:lvl6pPr marL="2256815" indent="0" algn="ctr">
              <a:buNone/>
              <a:defRPr>
                <a:solidFill>
                  <a:schemeClr val="tx1">
                    <a:tint val="75000"/>
                  </a:schemeClr>
                </a:solidFill>
              </a:defRPr>
            </a:lvl6pPr>
            <a:lvl7pPr marL="2708178" indent="0" algn="ctr">
              <a:buNone/>
              <a:defRPr>
                <a:solidFill>
                  <a:schemeClr val="tx1">
                    <a:tint val="75000"/>
                  </a:schemeClr>
                </a:solidFill>
              </a:defRPr>
            </a:lvl7pPr>
            <a:lvl8pPr marL="3159541" indent="0" algn="ctr">
              <a:buNone/>
              <a:defRPr>
                <a:solidFill>
                  <a:schemeClr val="tx1">
                    <a:tint val="75000"/>
                  </a:schemeClr>
                </a:solidFill>
              </a:defRPr>
            </a:lvl8pPr>
            <a:lvl9pPr marL="3610904" indent="0" algn="ctr">
              <a:buNone/>
              <a:defRPr>
                <a:solidFill>
                  <a:schemeClr val="tx1">
                    <a:tint val="75000"/>
                  </a:schemeClr>
                </a:solidFill>
              </a:defRPr>
            </a:lvl9pPr>
          </a:lstStyle>
          <a:p>
            <a:r>
              <a:rPr lang="en-US"/>
              <a:t>Click to edit</a:t>
            </a:r>
          </a:p>
        </p:txBody>
      </p:sp>
      <p:pic>
        <p:nvPicPr>
          <p:cNvPr id="4" name="Picture 3"/>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9431462" y="488294"/>
            <a:ext cx="2055600" cy="1634173"/>
          </a:xfrm>
          <a:prstGeom prst="rect">
            <a:avLst/>
          </a:prstGeom>
        </p:spPr>
      </p:pic>
    </p:spTree>
    <p:extLst>
      <p:ext uri="{BB962C8B-B14F-4D97-AF65-F5344CB8AC3E}">
        <p14:creationId xmlns:p14="http://schemas.microsoft.com/office/powerpoint/2010/main" val="337456557"/>
      </p:ext>
    </p:extLst>
  </p:cSld>
  <p:clrMapOvr>
    <a:masterClrMapping/>
  </p:clrMapOvr>
  <p:extLst>
    <p:ext uri="{DCECCB84-F9BA-43D5-87BE-67443E8EF086}">
      <p15:sldGuideLst xmlns:p15="http://schemas.microsoft.com/office/powerpoint/2012/main">
        <p15:guide id="1" orient="horz" pos="2160" userDrawn="1">
          <p15:clr>
            <a:srgbClr val="FBAE40"/>
          </p15:clr>
        </p15:guide>
        <p15:guide id="2" pos="3840" userDrawn="1">
          <p15:clr>
            <a:srgbClr val="FBAE40"/>
          </p15:clr>
        </p15:guide>
      </p15:sldGuideLst>
    </p:ext>
  </p:extLst>
</p:sldLayout>
</file>

<file path=ppt/slideLayouts/slideLayout2.xml><?xml version="1.0" encoding="utf-8"?>
<p:sldLayout xmlns:a="http://schemas.openxmlformats.org/drawingml/2006/main" xmlns:r="http://schemas.openxmlformats.org/officeDocument/2006/relationships" xmlns:p="http://schemas.openxmlformats.org/presentationml/2006/main" preserve="1">
  <p:cSld name="Custom Layout">
    <p:spTree>
      <p:nvGrpSpPr>
        <p:cNvPr id="1" name=""/>
        <p:cNvGrpSpPr/>
        <p:nvPr/>
      </p:nvGrpSpPr>
      <p:grpSpPr>
        <a:xfrm>
          <a:off x="0" y="0"/>
          <a:ext cx="0" cy="0"/>
          <a:chOff x="0" y="0"/>
          <a:chExt cx="0" cy="0"/>
        </a:xfrm>
      </p:grpSpPr>
      <p:pic>
        <p:nvPicPr>
          <p:cNvPr id="6" name="Picture 5" descr="CIPC POWERPOINT TEMPLATE 2.jpg"/>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2144"/>
          </a:xfrm>
          <a:prstGeom prst="rect">
            <a:avLst/>
          </a:prstGeom>
        </p:spPr>
      </p:pic>
      <p:sp>
        <p:nvSpPr>
          <p:cNvPr id="2" name="Title 1"/>
          <p:cNvSpPr>
            <a:spLocks noGrp="1"/>
          </p:cNvSpPr>
          <p:nvPr>
            <p:ph type="title" hasCustomPrompt="1"/>
          </p:nvPr>
        </p:nvSpPr>
        <p:spPr>
          <a:xfrm>
            <a:off x="609600" y="4839165"/>
            <a:ext cx="10972800" cy="1143000"/>
          </a:xfrm>
        </p:spPr>
        <p:txBody>
          <a:bodyPr>
            <a:normAutofit/>
          </a:bodyPr>
          <a:lstStyle>
            <a:lvl1pPr algn="l">
              <a:defRPr sz="3264" b="1" cap="all">
                <a:gradFill flip="none" rotWithShape="1">
                  <a:gsLst>
                    <a:gs pos="0">
                      <a:srgbClr val="75B56B"/>
                    </a:gs>
                    <a:gs pos="100000">
                      <a:srgbClr val="007882"/>
                    </a:gs>
                  </a:gsLst>
                  <a:lin ang="0" scaled="1"/>
                  <a:tileRect/>
                </a:gradFill>
              </a:defRPr>
            </a:lvl1pPr>
          </a:lstStyle>
          <a:p>
            <a:r>
              <a:rPr lang="en-US"/>
              <a:t>Click to edit </a:t>
            </a:r>
            <a:br>
              <a:rPr lang="en-US"/>
            </a:br>
            <a:r>
              <a:rPr lang="en-US"/>
              <a:t>Master title style</a:t>
            </a:r>
          </a:p>
        </p:txBody>
      </p:sp>
    </p:spTree>
    <p:extLst>
      <p:ext uri="{BB962C8B-B14F-4D97-AF65-F5344CB8AC3E}">
        <p14:creationId xmlns:p14="http://schemas.microsoft.com/office/powerpoint/2010/main" val="111979419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1_Custom Layout">
    <p:spTree>
      <p:nvGrpSpPr>
        <p:cNvPr id="1" name=""/>
        <p:cNvGrpSpPr/>
        <p:nvPr/>
      </p:nvGrpSpPr>
      <p:grpSpPr>
        <a:xfrm>
          <a:off x="0" y="0"/>
          <a:ext cx="0" cy="0"/>
          <a:chOff x="0" y="0"/>
          <a:chExt cx="0" cy="0"/>
        </a:xfrm>
      </p:grpSpPr>
      <p:pic>
        <p:nvPicPr>
          <p:cNvPr id="7" name="Picture 6" descr="CIPC POWERPOINT TEMPLATE 3.jpg"/>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2144"/>
          </a:xfrm>
          <a:prstGeom prst="rect">
            <a:avLst/>
          </a:prstGeom>
        </p:spPr>
      </p:pic>
      <p:sp>
        <p:nvSpPr>
          <p:cNvPr id="2" name="Title 1"/>
          <p:cNvSpPr>
            <a:spLocks noGrp="1"/>
          </p:cNvSpPr>
          <p:nvPr>
            <p:ph type="title"/>
          </p:nvPr>
        </p:nvSpPr>
        <p:spPr>
          <a:xfrm>
            <a:off x="193997" y="179358"/>
            <a:ext cx="9768592" cy="698542"/>
          </a:xfrm>
        </p:spPr>
        <p:txBody>
          <a:bodyPr>
            <a:normAutofit/>
          </a:bodyPr>
          <a:lstStyle>
            <a:lvl1pPr algn="l">
              <a:defRPr sz="2539" b="1" cap="all">
                <a:solidFill>
                  <a:schemeClr val="bg1"/>
                </a:solidFill>
              </a:defRPr>
            </a:lvl1pPr>
          </a:lstStyle>
          <a:p>
            <a:r>
              <a:rPr lang="en-US"/>
              <a:t>Click to edit Master title style</a:t>
            </a:r>
          </a:p>
        </p:txBody>
      </p:sp>
      <p:sp>
        <p:nvSpPr>
          <p:cNvPr id="6" name="Rectangle 5"/>
          <p:cNvSpPr/>
          <p:nvPr userDrawn="1"/>
        </p:nvSpPr>
        <p:spPr>
          <a:xfrm>
            <a:off x="0" y="6598407"/>
            <a:ext cx="12192000" cy="326448"/>
          </a:xfrm>
          <a:prstGeom prst="rect">
            <a:avLst/>
          </a:prstGeom>
          <a:solidFill>
            <a:srgbClr val="007882"/>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632"/>
          </a:p>
        </p:txBody>
      </p:sp>
      <p:sp>
        <p:nvSpPr>
          <p:cNvPr id="9" name="Text Placeholder 2"/>
          <p:cNvSpPr>
            <a:spLocks noGrp="1"/>
          </p:cNvSpPr>
          <p:nvPr>
            <p:ph idx="1"/>
          </p:nvPr>
        </p:nvSpPr>
        <p:spPr>
          <a:xfrm>
            <a:off x="609600" y="1600202"/>
            <a:ext cx="10972800" cy="4525963"/>
          </a:xfrm>
          <a:prstGeom prst="rect">
            <a:avLst/>
          </a:prstGeom>
        </p:spPr>
        <p:txBody>
          <a:bodyPr vert="horz" lIns="99551" tIns="49775" rIns="99551" bIns="49775"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pic>
        <p:nvPicPr>
          <p:cNvPr id="10" name="Picture 9" descr="Untitled-14.png"/>
          <p:cNvPicPr>
            <a:picLocks noChangeAspect="1"/>
          </p:cNvPicPr>
          <p:nvPr userDrawn="1"/>
        </p:nvPicPr>
        <p:blipFill rotWithShape="1">
          <a:blip r:embed="rId3" cstate="email">
            <a:extLst>
              <a:ext uri="{28A0092B-C50C-407E-A947-70E740481C1C}">
                <a14:useLocalDpi xmlns:a14="http://schemas.microsoft.com/office/drawing/2010/main"/>
              </a:ext>
            </a:extLst>
          </a:blip>
          <a:srcRect/>
          <a:stretch/>
        </p:blipFill>
        <p:spPr>
          <a:xfrm>
            <a:off x="410908" y="6598407"/>
            <a:ext cx="804560" cy="341172"/>
          </a:xfrm>
          <a:prstGeom prst="rect">
            <a:avLst/>
          </a:prstGeom>
        </p:spPr>
      </p:pic>
      <p:sp>
        <p:nvSpPr>
          <p:cNvPr id="11" name="Slide Number Placeholder 5"/>
          <p:cNvSpPr>
            <a:spLocks noGrp="1"/>
          </p:cNvSpPr>
          <p:nvPr>
            <p:ph type="sldNum" sz="quarter" idx="12"/>
          </p:nvPr>
        </p:nvSpPr>
        <p:spPr>
          <a:xfrm>
            <a:off x="422497" y="6691257"/>
            <a:ext cx="369466" cy="248322"/>
          </a:xfrm>
        </p:spPr>
        <p:txBody>
          <a:bodyPr/>
          <a:lstStyle>
            <a:lvl1pPr algn="ctr">
              <a:defRPr sz="725">
                <a:solidFill>
                  <a:srgbClr val="FFFFFF"/>
                </a:solidFill>
              </a:defRPr>
            </a:lvl1pPr>
          </a:lstStyle>
          <a:p>
            <a:fld id="{F808627B-F915-7940-8094-9D0FE90F5C69}" type="slidenum">
              <a:rPr lang="en-US" smtClean="0"/>
              <a:pPr/>
              <a:t>‹#›</a:t>
            </a:fld>
            <a:endParaRPr lang="en-US"/>
          </a:p>
        </p:txBody>
      </p:sp>
    </p:spTree>
    <p:extLst>
      <p:ext uri="{BB962C8B-B14F-4D97-AF65-F5344CB8AC3E}">
        <p14:creationId xmlns:p14="http://schemas.microsoft.com/office/powerpoint/2010/main" val="266897875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pic>
        <p:nvPicPr>
          <p:cNvPr id="7" name="Picture 6" descr="Untitled-14.png"/>
          <p:cNvPicPr>
            <a:picLocks noChangeAspect="1"/>
          </p:cNvPicPr>
          <p:nvPr userDrawn="1"/>
        </p:nvPicPr>
        <p:blipFill rotWithShape="1">
          <a:blip r:embed="rId2" cstate="email">
            <a:extLst>
              <a:ext uri="{28A0092B-C50C-407E-A947-70E740481C1C}">
                <a14:useLocalDpi xmlns:a14="http://schemas.microsoft.com/office/drawing/2010/main"/>
              </a:ext>
            </a:extLst>
          </a:blip>
          <a:srcRect/>
          <a:stretch/>
        </p:blipFill>
        <p:spPr>
          <a:xfrm>
            <a:off x="410908" y="6516828"/>
            <a:ext cx="804560" cy="341172"/>
          </a:xfrm>
          <a:prstGeom prst="rect">
            <a:avLst/>
          </a:prstGeom>
        </p:spPr>
      </p:pic>
      <p:sp>
        <p:nvSpPr>
          <p:cNvPr id="8" name="Slide Number Placeholder 5"/>
          <p:cNvSpPr txBox="1">
            <a:spLocks/>
          </p:cNvSpPr>
          <p:nvPr userDrawn="1"/>
        </p:nvSpPr>
        <p:spPr>
          <a:xfrm>
            <a:off x="422497" y="6609678"/>
            <a:ext cx="369466" cy="248322"/>
          </a:xfrm>
          <a:prstGeom prst="rect">
            <a:avLst/>
          </a:prstGeom>
        </p:spPr>
        <p:txBody>
          <a:bodyPr vert="horz" lIns="90273" tIns="45136" rIns="90273" bIns="45136" rtlCol="0" anchor="ctr"/>
          <a:lstStyle>
            <a:defPPr>
              <a:defRPr lang="en-US"/>
            </a:defPPr>
            <a:lvl1pPr marL="0" algn="ctr" defTabSz="497754" rtl="0" eaLnBrk="1" latinLnBrk="0" hangingPunct="1">
              <a:defRPr sz="800" kern="1200">
                <a:solidFill>
                  <a:srgbClr val="009689"/>
                </a:solidFill>
                <a:latin typeface="+mn-lt"/>
                <a:ea typeface="+mn-ea"/>
                <a:cs typeface="+mn-cs"/>
              </a:defRPr>
            </a:lvl1pPr>
            <a:lvl2pPr marL="497754" algn="l" defTabSz="497754" rtl="0" eaLnBrk="1" latinLnBrk="0" hangingPunct="1">
              <a:defRPr sz="2000" kern="1200">
                <a:solidFill>
                  <a:schemeClr val="tx1"/>
                </a:solidFill>
                <a:latin typeface="+mn-lt"/>
                <a:ea typeface="+mn-ea"/>
                <a:cs typeface="+mn-cs"/>
              </a:defRPr>
            </a:lvl2pPr>
            <a:lvl3pPr marL="995507" algn="l" defTabSz="497754" rtl="0" eaLnBrk="1" latinLnBrk="0" hangingPunct="1">
              <a:defRPr sz="2000" kern="1200">
                <a:solidFill>
                  <a:schemeClr val="tx1"/>
                </a:solidFill>
                <a:latin typeface="+mn-lt"/>
                <a:ea typeface="+mn-ea"/>
                <a:cs typeface="+mn-cs"/>
              </a:defRPr>
            </a:lvl3pPr>
            <a:lvl4pPr marL="1493261" algn="l" defTabSz="497754" rtl="0" eaLnBrk="1" latinLnBrk="0" hangingPunct="1">
              <a:defRPr sz="2000" kern="1200">
                <a:solidFill>
                  <a:schemeClr val="tx1"/>
                </a:solidFill>
                <a:latin typeface="+mn-lt"/>
                <a:ea typeface="+mn-ea"/>
                <a:cs typeface="+mn-cs"/>
              </a:defRPr>
            </a:lvl4pPr>
            <a:lvl5pPr marL="1991015" algn="l" defTabSz="497754" rtl="0" eaLnBrk="1" latinLnBrk="0" hangingPunct="1">
              <a:defRPr sz="2000" kern="1200">
                <a:solidFill>
                  <a:schemeClr val="tx1"/>
                </a:solidFill>
                <a:latin typeface="+mn-lt"/>
                <a:ea typeface="+mn-ea"/>
                <a:cs typeface="+mn-cs"/>
              </a:defRPr>
            </a:lvl5pPr>
            <a:lvl6pPr marL="2488768" algn="l" defTabSz="497754" rtl="0" eaLnBrk="1" latinLnBrk="0" hangingPunct="1">
              <a:defRPr sz="2000" kern="1200">
                <a:solidFill>
                  <a:schemeClr val="tx1"/>
                </a:solidFill>
                <a:latin typeface="+mn-lt"/>
                <a:ea typeface="+mn-ea"/>
                <a:cs typeface="+mn-cs"/>
              </a:defRPr>
            </a:lvl6pPr>
            <a:lvl7pPr marL="2986522" algn="l" defTabSz="497754" rtl="0" eaLnBrk="1" latinLnBrk="0" hangingPunct="1">
              <a:defRPr sz="2000" kern="1200">
                <a:solidFill>
                  <a:schemeClr val="tx1"/>
                </a:solidFill>
                <a:latin typeface="+mn-lt"/>
                <a:ea typeface="+mn-ea"/>
                <a:cs typeface="+mn-cs"/>
              </a:defRPr>
            </a:lvl7pPr>
            <a:lvl8pPr marL="3484275" algn="l" defTabSz="497754" rtl="0" eaLnBrk="1" latinLnBrk="0" hangingPunct="1">
              <a:defRPr sz="2000" kern="1200">
                <a:solidFill>
                  <a:schemeClr val="tx1"/>
                </a:solidFill>
                <a:latin typeface="+mn-lt"/>
                <a:ea typeface="+mn-ea"/>
                <a:cs typeface="+mn-cs"/>
              </a:defRPr>
            </a:lvl8pPr>
            <a:lvl9pPr marL="3982029" algn="l" defTabSz="497754" rtl="0" eaLnBrk="1" latinLnBrk="0" hangingPunct="1">
              <a:defRPr sz="2000" kern="1200">
                <a:solidFill>
                  <a:schemeClr val="tx1"/>
                </a:solidFill>
                <a:latin typeface="+mn-lt"/>
                <a:ea typeface="+mn-ea"/>
                <a:cs typeface="+mn-cs"/>
              </a:defRPr>
            </a:lvl9pPr>
          </a:lstStyle>
          <a:p>
            <a:fld id="{F808627B-F915-7940-8094-9D0FE90F5C69}" type="slidenum">
              <a:rPr lang="en-US" sz="725" smtClean="0"/>
              <a:pPr/>
              <a:t>‹#›</a:t>
            </a:fld>
            <a:endParaRPr lang="en-US" sz="725"/>
          </a:p>
        </p:txBody>
      </p:sp>
    </p:spTree>
    <p:extLst>
      <p:ext uri="{BB962C8B-B14F-4D97-AF65-F5344CB8AC3E}">
        <p14:creationId xmlns:p14="http://schemas.microsoft.com/office/powerpoint/2010/main" val="275419718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2_Custom Layout">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609600" y="274640"/>
            <a:ext cx="4710113" cy="1811552"/>
          </a:xfrm>
        </p:spPr>
        <p:txBody>
          <a:bodyPr>
            <a:normAutofit/>
          </a:bodyPr>
          <a:lstStyle>
            <a:lvl1pPr algn="l">
              <a:defRPr sz="3264" b="1" cap="all">
                <a:gradFill flip="none" rotWithShape="1">
                  <a:gsLst>
                    <a:gs pos="0">
                      <a:srgbClr val="75B56B"/>
                    </a:gs>
                    <a:gs pos="100000">
                      <a:srgbClr val="007882"/>
                    </a:gs>
                  </a:gsLst>
                  <a:lin ang="0" scaled="1"/>
                  <a:tileRect/>
                </a:gradFill>
              </a:defRPr>
            </a:lvl1pPr>
          </a:lstStyle>
          <a:p>
            <a:r>
              <a:rPr lang="en-US"/>
              <a:t>Click to edit </a:t>
            </a:r>
            <a:br>
              <a:rPr lang="en-US"/>
            </a:br>
            <a:r>
              <a:rPr lang="en-US"/>
              <a:t>Master title style</a:t>
            </a:r>
          </a:p>
        </p:txBody>
      </p:sp>
      <p:sp>
        <p:nvSpPr>
          <p:cNvPr id="6" name="Picture Placeholder 2"/>
          <p:cNvSpPr>
            <a:spLocks noGrp="1"/>
          </p:cNvSpPr>
          <p:nvPr>
            <p:ph type="pic" idx="1"/>
          </p:nvPr>
        </p:nvSpPr>
        <p:spPr>
          <a:xfrm>
            <a:off x="6590271" y="8629"/>
            <a:ext cx="5601730" cy="6849371"/>
          </a:xfrm>
        </p:spPr>
        <p:txBody>
          <a:bodyPr/>
          <a:lstStyle>
            <a:lvl1pPr marL="0" indent="0">
              <a:buNone/>
              <a:defRPr sz="3174"/>
            </a:lvl1pPr>
            <a:lvl2pPr marL="451363" indent="0">
              <a:buNone/>
              <a:defRPr sz="2720"/>
            </a:lvl2pPr>
            <a:lvl3pPr marL="902726" indent="0">
              <a:buNone/>
              <a:defRPr sz="2358"/>
            </a:lvl3pPr>
            <a:lvl4pPr marL="1354089" indent="0">
              <a:buNone/>
              <a:defRPr sz="1995"/>
            </a:lvl4pPr>
            <a:lvl5pPr marL="1805452" indent="0">
              <a:buNone/>
              <a:defRPr sz="1995"/>
            </a:lvl5pPr>
            <a:lvl6pPr marL="2256815" indent="0">
              <a:buNone/>
              <a:defRPr sz="1995"/>
            </a:lvl6pPr>
            <a:lvl7pPr marL="2708178" indent="0">
              <a:buNone/>
              <a:defRPr sz="1995"/>
            </a:lvl7pPr>
            <a:lvl8pPr marL="3159541" indent="0">
              <a:buNone/>
              <a:defRPr sz="1995"/>
            </a:lvl8pPr>
            <a:lvl9pPr marL="3610904" indent="0">
              <a:buNone/>
              <a:defRPr sz="1995"/>
            </a:lvl9pPr>
          </a:lstStyle>
          <a:p>
            <a:endParaRPr lang="en-US"/>
          </a:p>
        </p:txBody>
      </p:sp>
      <p:pic>
        <p:nvPicPr>
          <p:cNvPr id="8" name="Picture 7" descr="Untitled-14.png"/>
          <p:cNvPicPr>
            <a:picLocks noChangeAspect="1"/>
          </p:cNvPicPr>
          <p:nvPr userDrawn="1"/>
        </p:nvPicPr>
        <p:blipFill rotWithShape="1">
          <a:blip r:embed="rId2" cstate="email">
            <a:extLst>
              <a:ext uri="{28A0092B-C50C-407E-A947-70E740481C1C}">
                <a14:useLocalDpi xmlns:a14="http://schemas.microsoft.com/office/drawing/2010/main"/>
              </a:ext>
            </a:extLst>
          </a:blip>
          <a:srcRect/>
          <a:stretch/>
        </p:blipFill>
        <p:spPr>
          <a:xfrm>
            <a:off x="410908" y="6516828"/>
            <a:ext cx="804560" cy="341172"/>
          </a:xfrm>
          <a:prstGeom prst="rect">
            <a:avLst/>
          </a:prstGeom>
        </p:spPr>
      </p:pic>
      <p:sp>
        <p:nvSpPr>
          <p:cNvPr id="9" name="Slide Number Placeholder 5"/>
          <p:cNvSpPr>
            <a:spLocks noGrp="1"/>
          </p:cNvSpPr>
          <p:nvPr>
            <p:ph type="sldNum" sz="quarter" idx="12"/>
          </p:nvPr>
        </p:nvSpPr>
        <p:spPr>
          <a:xfrm>
            <a:off x="422497" y="6609678"/>
            <a:ext cx="369466" cy="248322"/>
          </a:xfrm>
        </p:spPr>
        <p:txBody>
          <a:bodyPr/>
          <a:lstStyle>
            <a:lvl1pPr algn="ctr">
              <a:defRPr sz="725">
                <a:solidFill>
                  <a:srgbClr val="009689"/>
                </a:solidFill>
              </a:defRPr>
            </a:lvl1pPr>
          </a:lstStyle>
          <a:p>
            <a:fld id="{F808627B-F915-7940-8094-9D0FE90F5C69}" type="slidenum">
              <a:rPr lang="en-US" smtClean="0"/>
              <a:pPr/>
              <a:t>‹#›</a:t>
            </a:fld>
            <a:endParaRPr lang="en-US"/>
          </a:p>
        </p:txBody>
      </p:sp>
    </p:spTree>
    <p:extLst>
      <p:ext uri="{BB962C8B-B14F-4D97-AF65-F5344CB8AC3E}">
        <p14:creationId xmlns:p14="http://schemas.microsoft.com/office/powerpoint/2010/main" val="248075193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p:cSld name="3_Custom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B0D3300A-6631-7448-BC89-159AC4B40E6D}" type="datetimeFigureOut">
              <a:rPr lang="en-US" smtClean="0"/>
              <a:t>25/02/2025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5C7E9A74-5513-294E-A2AF-5548CDACAE0E}" type="slidenum">
              <a:rPr lang="en-US" smtClean="0"/>
              <a:t>‹#›</a:t>
            </a:fld>
            <a:endParaRPr lang="en-US"/>
          </a:p>
        </p:txBody>
      </p:sp>
      <p:pic>
        <p:nvPicPr>
          <p:cNvPr id="6" name="Picture 5" descr="CIPC POWERPOINT TEMPLATE 4.jpg"/>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1999" cy="6852144"/>
          </a:xfrm>
          <a:prstGeom prst="rect">
            <a:avLst/>
          </a:prstGeom>
        </p:spPr>
      </p:pic>
      <p:pic>
        <p:nvPicPr>
          <p:cNvPr id="7" name="Picture 6"/>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609600" y="386950"/>
            <a:ext cx="2382885" cy="1894360"/>
          </a:xfrm>
          <a:prstGeom prst="rect">
            <a:avLst/>
          </a:prstGeom>
        </p:spPr>
      </p:pic>
      <p:sp>
        <p:nvSpPr>
          <p:cNvPr id="8" name="Rectangle 7"/>
          <p:cNvSpPr/>
          <p:nvPr userDrawn="1"/>
        </p:nvSpPr>
        <p:spPr>
          <a:xfrm>
            <a:off x="3454401" y="6025366"/>
            <a:ext cx="5619793" cy="442229"/>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sz="1632"/>
          </a:p>
        </p:txBody>
      </p:sp>
    </p:spTree>
    <p:extLst>
      <p:ext uri="{BB962C8B-B14F-4D97-AF65-F5344CB8AC3E}">
        <p14:creationId xmlns:p14="http://schemas.microsoft.com/office/powerpoint/2010/main" val="226539699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4" y="4406901"/>
            <a:ext cx="10363200" cy="1362075"/>
          </a:xfrm>
        </p:spPr>
        <p:txBody>
          <a:bodyPr anchor="t"/>
          <a:lstStyle>
            <a:lvl1pPr algn="l">
              <a:defRPr sz="3990" b="1" cap="all"/>
            </a:lvl1pPr>
          </a:lstStyle>
          <a:p>
            <a:r>
              <a:rPr lang="en-US"/>
              <a:t>Click to edit Master title style</a:t>
            </a:r>
          </a:p>
        </p:txBody>
      </p:sp>
      <p:sp>
        <p:nvSpPr>
          <p:cNvPr id="3" name="Text Placeholder 2"/>
          <p:cNvSpPr>
            <a:spLocks noGrp="1"/>
          </p:cNvSpPr>
          <p:nvPr>
            <p:ph type="body" idx="1"/>
          </p:nvPr>
        </p:nvSpPr>
        <p:spPr>
          <a:xfrm>
            <a:off x="963084" y="2906714"/>
            <a:ext cx="10363200" cy="1500187"/>
          </a:xfrm>
        </p:spPr>
        <p:txBody>
          <a:bodyPr anchor="b"/>
          <a:lstStyle>
            <a:lvl1pPr marL="0" indent="0">
              <a:buNone/>
              <a:defRPr sz="1995">
                <a:solidFill>
                  <a:schemeClr val="tx1">
                    <a:tint val="75000"/>
                  </a:schemeClr>
                </a:solidFill>
              </a:defRPr>
            </a:lvl1pPr>
            <a:lvl2pPr marL="451363" indent="0">
              <a:buNone/>
              <a:defRPr sz="1814">
                <a:solidFill>
                  <a:schemeClr val="tx1">
                    <a:tint val="75000"/>
                  </a:schemeClr>
                </a:solidFill>
              </a:defRPr>
            </a:lvl2pPr>
            <a:lvl3pPr marL="902726" indent="0">
              <a:buNone/>
              <a:defRPr sz="1542">
                <a:solidFill>
                  <a:schemeClr val="tx1">
                    <a:tint val="75000"/>
                  </a:schemeClr>
                </a:solidFill>
              </a:defRPr>
            </a:lvl3pPr>
            <a:lvl4pPr marL="1354089" indent="0">
              <a:buNone/>
              <a:defRPr sz="1360">
                <a:solidFill>
                  <a:schemeClr val="tx1">
                    <a:tint val="75000"/>
                  </a:schemeClr>
                </a:solidFill>
              </a:defRPr>
            </a:lvl4pPr>
            <a:lvl5pPr marL="1805452" indent="0">
              <a:buNone/>
              <a:defRPr sz="1360">
                <a:solidFill>
                  <a:schemeClr val="tx1">
                    <a:tint val="75000"/>
                  </a:schemeClr>
                </a:solidFill>
              </a:defRPr>
            </a:lvl5pPr>
            <a:lvl6pPr marL="2256815" indent="0">
              <a:buNone/>
              <a:defRPr sz="1360">
                <a:solidFill>
                  <a:schemeClr val="tx1">
                    <a:tint val="75000"/>
                  </a:schemeClr>
                </a:solidFill>
              </a:defRPr>
            </a:lvl6pPr>
            <a:lvl7pPr marL="2708178" indent="0">
              <a:buNone/>
              <a:defRPr sz="1360">
                <a:solidFill>
                  <a:schemeClr val="tx1">
                    <a:tint val="75000"/>
                  </a:schemeClr>
                </a:solidFill>
              </a:defRPr>
            </a:lvl7pPr>
            <a:lvl8pPr marL="3159541" indent="0">
              <a:buNone/>
              <a:defRPr sz="1360">
                <a:solidFill>
                  <a:schemeClr val="tx1">
                    <a:tint val="75000"/>
                  </a:schemeClr>
                </a:solidFill>
              </a:defRPr>
            </a:lvl8pPr>
            <a:lvl9pPr marL="3610904" indent="0">
              <a:buNone/>
              <a:defRPr sz="136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0D3300A-6631-7448-BC89-159AC4B40E6D}" type="datetimeFigureOut">
              <a:rPr lang="en-US" smtClean="0"/>
              <a:t>25/02/2025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119245237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609601" y="1600202"/>
            <a:ext cx="5384800" cy="4525963"/>
          </a:xfrm>
        </p:spPr>
        <p:txBody>
          <a:bodyPr/>
          <a:lstStyle>
            <a:lvl1pPr>
              <a:defRPr sz="2720"/>
            </a:lvl1pPr>
            <a:lvl2pPr>
              <a:defRPr sz="2358"/>
            </a:lvl2pPr>
            <a:lvl3pPr>
              <a:defRPr sz="1995"/>
            </a:lvl3pPr>
            <a:lvl4pPr>
              <a:defRPr sz="1814"/>
            </a:lvl4pPr>
            <a:lvl5pPr>
              <a:defRPr sz="1814"/>
            </a:lvl5pPr>
            <a:lvl6pPr>
              <a:defRPr sz="1814"/>
            </a:lvl6pPr>
            <a:lvl7pPr>
              <a:defRPr sz="1814"/>
            </a:lvl7pPr>
            <a:lvl8pPr>
              <a:defRPr sz="1814"/>
            </a:lvl8pPr>
            <a:lvl9pPr>
              <a:defRPr sz="1814"/>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6197601" y="1600202"/>
            <a:ext cx="5384800" cy="4525963"/>
          </a:xfrm>
        </p:spPr>
        <p:txBody>
          <a:bodyPr/>
          <a:lstStyle>
            <a:lvl1pPr>
              <a:defRPr sz="2720"/>
            </a:lvl1pPr>
            <a:lvl2pPr>
              <a:defRPr sz="2358"/>
            </a:lvl2pPr>
            <a:lvl3pPr>
              <a:defRPr sz="1995"/>
            </a:lvl3pPr>
            <a:lvl4pPr>
              <a:defRPr sz="1814"/>
            </a:lvl4pPr>
            <a:lvl5pPr>
              <a:defRPr sz="1814"/>
            </a:lvl5pPr>
            <a:lvl6pPr>
              <a:defRPr sz="1814"/>
            </a:lvl6pPr>
            <a:lvl7pPr>
              <a:defRPr sz="1814"/>
            </a:lvl7pPr>
            <a:lvl8pPr>
              <a:defRPr sz="1814"/>
            </a:lvl8pPr>
            <a:lvl9pPr>
              <a:defRPr sz="1814"/>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B0D3300A-6631-7448-BC89-159AC4B40E6D}" type="datetimeFigureOut">
              <a:rPr lang="en-US" smtClean="0"/>
              <a:t>25/02/2025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87977410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609601" y="1535114"/>
            <a:ext cx="5386917" cy="639762"/>
          </a:xfrm>
        </p:spPr>
        <p:txBody>
          <a:bodyPr anchor="b"/>
          <a:lstStyle>
            <a:lvl1pPr marL="0" indent="0">
              <a:buNone/>
              <a:defRPr sz="2358" b="1"/>
            </a:lvl1pPr>
            <a:lvl2pPr marL="451363" indent="0">
              <a:buNone/>
              <a:defRPr sz="1995" b="1"/>
            </a:lvl2pPr>
            <a:lvl3pPr marL="902726" indent="0">
              <a:buNone/>
              <a:defRPr sz="1814" b="1"/>
            </a:lvl3pPr>
            <a:lvl4pPr marL="1354089" indent="0">
              <a:buNone/>
              <a:defRPr sz="1542" b="1"/>
            </a:lvl4pPr>
            <a:lvl5pPr marL="1805452" indent="0">
              <a:buNone/>
              <a:defRPr sz="1542" b="1"/>
            </a:lvl5pPr>
            <a:lvl6pPr marL="2256815" indent="0">
              <a:buNone/>
              <a:defRPr sz="1542" b="1"/>
            </a:lvl6pPr>
            <a:lvl7pPr marL="2708178" indent="0">
              <a:buNone/>
              <a:defRPr sz="1542" b="1"/>
            </a:lvl7pPr>
            <a:lvl8pPr marL="3159541" indent="0">
              <a:buNone/>
              <a:defRPr sz="1542" b="1"/>
            </a:lvl8pPr>
            <a:lvl9pPr marL="3610904" indent="0">
              <a:buNone/>
              <a:defRPr sz="1542" b="1"/>
            </a:lvl9pPr>
          </a:lstStyle>
          <a:p>
            <a:pPr lvl="0"/>
            <a:r>
              <a:rPr lang="en-US"/>
              <a:t>Click to edit Master text styles</a:t>
            </a:r>
          </a:p>
        </p:txBody>
      </p:sp>
      <p:sp>
        <p:nvSpPr>
          <p:cNvPr id="4" name="Content Placeholder 3"/>
          <p:cNvSpPr>
            <a:spLocks noGrp="1"/>
          </p:cNvSpPr>
          <p:nvPr>
            <p:ph sz="half" idx="2"/>
          </p:nvPr>
        </p:nvSpPr>
        <p:spPr>
          <a:xfrm>
            <a:off x="609601" y="2174876"/>
            <a:ext cx="5386917" cy="3951288"/>
          </a:xfrm>
        </p:spPr>
        <p:txBody>
          <a:bodyPr/>
          <a:lstStyle>
            <a:lvl1pPr>
              <a:defRPr sz="2358"/>
            </a:lvl1pPr>
            <a:lvl2pPr>
              <a:defRPr sz="1995"/>
            </a:lvl2pPr>
            <a:lvl3pPr>
              <a:defRPr sz="1814"/>
            </a:lvl3pPr>
            <a:lvl4pPr>
              <a:defRPr sz="1542"/>
            </a:lvl4pPr>
            <a:lvl5pPr>
              <a:defRPr sz="1542"/>
            </a:lvl5pPr>
            <a:lvl6pPr>
              <a:defRPr sz="1542"/>
            </a:lvl6pPr>
            <a:lvl7pPr>
              <a:defRPr sz="1542"/>
            </a:lvl7pPr>
            <a:lvl8pPr>
              <a:defRPr sz="1542"/>
            </a:lvl8pPr>
            <a:lvl9pPr>
              <a:defRPr sz="1542"/>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6193368" y="1535114"/>
            <a:ext cx="5389034" cy="639762"/>
          </a:xfrm>
        </p:spPr>
        <p:txBody>
          <a:bodyPr anchor="b"/>
          <a:lstStyle>
            <a:lvl1pPr marL="0" indent="0">
              <a:buNone/>
              <a:defRPr sz="2358" b="1"/>
            </a:lvl1pPr>
            <a:lvl2pPr marL="451363" indent="0">
              <a:buNone/>
              <a:defRPr sz="1995" b="1"/>
            </a:lvl2pPr>
            <a:lvl3pPr marL="902726" indent="0">
              <a:buNone/>
              <a:defRPr sz="1814" b="1"/>
            </a:lvl3pPr>
            <a:lvl4pPr marL="1354089" indent="0">
              <a:buNone/>
              <a:defRPr sz="1542" b="1"/>
            </a:lvl4pPr>
            <a:lvl5pPr marL="1805452" indent="0">
              <a:buNone/>
              <a:defRPr sz="1542" b="1"/>
            </a:lvl5pPr>
            <a:lvl6pPr marL="2256815" indent="0">
              <a:buNone/>
              <a:defRPr sz="1542" b="1"/>
            </a:lvl6pPr>
            <a:lvl7pPr marL="2708178" indent="0">
              <a:buNone/>
              <a:defRPr sz="1542" b="1"/>
            </a:lvl7pPr>
            <a:lvl8pPr marL="3159541" indent="0">
              <a:buNone/>
              <a:defRPr sz="1542" b="1"/>
            </a:lvl8pPr>
            <a:lvl9pPr marL="3610904" indent="0">
              <a:buNone/>
              <a:defRPr sz="1542" b="1"/>
            </a:lvl9pPr>
          </a:lstStyle>
          <a:p>
            <a:pPr lvl="0"/>
            <a:r>
              <a:rPr lang="en-US"/>
              <a:t>Click to edit Master text styles</a:t>
            </a:r>
          </a:p>
        </p:txBody>
      </p:sp>
      <p:sp>
        <p:nvSpPr>
          <p:cNvPr id="6" name="Content Placeholder 5"/>
          <p:cNvSpPr>
            <a:spLocks noGrp="1"/>
          </p:cNvSpPr>
          <p:nvPr>
            <p:ph sz="quarter" idx="4"/>
          </p:nvPr>
        </p:nvSpPr>
        <p:spPr>
          <a:xfrm>
            <a:off x="6193368" y="2174876"/>
            <a:ext cx="5389034" cy="3951288"/>
          </a:xfrm>
        </p:spPr>
        <p:txBody>
          <a:bodyPr/>
          <a:lstStyle>
            <a:lvl1pPr>
              <a:defRPr sz="2358"/>
            </a:lvl1pPr>
            <a:lvl2pPr>
              <a:defRPr sz="1995"/>
            </a:lvl2pPr>
            <a:lvl3pPr>
              <a:defRPr sz="1814"/>
            </a:lvl3pPr>
            <a:lvl4pPr>
              <a:defRPr sz="1542"/>
            </a:lvl4pPr>
            <a:lvl5pPr>
              <a:defRPr sz="1542"/>
            </a:lvl5pPr>
            <a:lvl6pPr>
              <a:defRPr sz="1542"/>
            </a:lvl6pPr>
            <a:lvl7pPr>
              <a:defRPr sz="1542"/>
            </a:lvl7pPr>
            <a:lvl8pPr>
              <a:defRPr sz="1542"/>
            </a:lvl8pPr>
            <a:lvl9pPr>
              <a:defRPr sz="1542"/>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B0D3300A-6631-7448-BC89-159AC4B40E6D}" type="datetimeFigureOut">
              <a:rPr lang="en-US" smtClean="0"/>
              <a:t>25/02/2025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54103063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B0D3300A-6631-7448-BC89-159AC4B40E6D}" type="datetimeFigureOut">
              <a:rPr lang="en-US" smtClean="0"/>
              <a:t>25/02/2025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166101389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Content with Caption">
    <p:spTree>
      <p:nvGrpSpPr>
        <p:cNvPr id="1" name=""/>
        <p:cNvGrpSpPr/>
        <p:nvPr/>
      </p:nvGrpSpPr>
      <p:grpSpPr>
        <a:xfrm>
          <a:off x="0" y="0"/>
          <a:ext cx="0" cy="0"/>
          <a:chOff x="0" y="0"/>
          <a:chExt cx="0" cy="0"/>
        </a:xfrm>
      </p:grpSpPr>
      <p:sp>
        <p:nvSpPr>
          <p:cNvPr id="2" name="Title 1"/>
          <p:cNvSpPr>
            <a:spLocks noGrp="1"/>
          </p:cNvSpPr>
          <p:nvPr>
            <p:ph type="title" hasCustomPrompt="1"/>
          </p:nvPr>
        </p:nvSpPr>
        <p:spPr>
          <a:xfrm>
            <a:off x="1" y="0"/>
            <a:ext cx="4620686" cy="3429000"/>
          </a:xfrm>
          <a:solidFill>
            <a:schemeClr val="accent2"/>
          </a:solidFill>
        </p:spPr>
        <p:txBody>
          <a:bodyPr anchor="ctr">
            <a:normAutofit/>
          </a:bodyPr>
          <a:lstStyle>
            <a:lvl1pPr algn="ctr">
              <a:defRPr sz="2400" b="1">
                <a:solidFill>
                  <a:schemeClr val="bg1"/>
                </a:solidFill>
              </a:defRPr>
            </a:lvl1pPr>
          </a:lstStyle>
          <a:p>
            <a:r>
              <a:rPr lang="en-US"/>
              <a:t>Agenda</a:t>
            </a:r>
          </a:p>
        </p:txBody>
      </p:sp>
      <p:sp>
        <p:nvSpPr>
          <p:cNvPr id="3" name="Content Placeholder 2"/>
          <p:cNvSpPr>
            <a:spLocks noGrp="1"/>
          </p:cNvSpPr>
          <p:nvPr>
            <p:ph idx="1"/>
          </p:nvPr>
        </p:nvSpPr>
        <p:spPr>
          <a:xfrm>
            <a:off x="4766734" y="273052"/>
            <a:ext cx="6815666" cy="5853113"/>
          </a:xfrm>
        </p:spPr>
        <p:txBody>
          <a:bodyPr/>
          <a:lstStyle>
            <a:lvl1pPr>
              <a:defRPr sz="3174"/>
            </a:lvl1pPr>
            <a:lvl2pPr>
              <a:defRPr sz="2720"/>
            </a:lvl2pPr>
            <a:lvl3pPr>
              <a:defRPr sz="2358"/>
            </a:lvl3pPr>
            <a:lvl4pPr>
              <a:defRPr sz="1995"/>
            </a:lvl4pPr>
            <a:lvl5pPr>
              <a:defRPr sz="1995"/>
            </a:lvl5pPr>
            <a:lvl6pPr>
              <a:defRPr sz="1995"/>
            </a:lvl6pPr>
            <a:lvl7pPr>
              <a:defRPr sz="1995"/>
            </a:lvl7pPr>
            <a:lvl8pPr>
              <a:defRPr sz="1995"/>
            </a:lvl8pPr>
            <a:lvl9pPr>
              <a:defRPr sz="1995"/>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B0D3300A-6631-7448-BC89-159AC4B40E6D}" type="datetimeFigureOut">
              <a:rPr lang="en-US" smtClean="0"/>
              <a:t>25/02/2025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C7E9A74-5513-294E-A2AF-5548CDACAE0E}" type="slidenum">
              <a:rPr lang="en-US" smtClean="0"/>
              <a:t>‹#›</a:t>
            </a:fld>
            <a:endParaRPr lang="en-US"/>
          </a:p>
        </p:txBody>
      </p:sp>
      <p:pic>
        <p:nvPicPr>
          <p:cNvPr id="8" name="Picture 7">
            <a:extLst>
              <a:ext uri="{FF2B5EF4-FFF2-40B4-BE49-F238E27FC236}">
                <a16:creationId xmlns:a16="http://schemas.microsoft.com/office/drawing/2014/main" id="{D4AE6153-A361-2A17-97BB-F679BE2C2928}"/>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306496" y="3549703"/>
            <a:ext cx="4007696" cy="3186061"/>
          </a:xfrm>
          <a:prstGeom prst="rect">
            <a:avLst/>
          </a:prstGeom>
        </p:spPr>
      </p:pic>
    </p:spTree>
    <p:extLst>
      <p:ext uri="{BB962C8B-B14F-4D97-AF65-F5344CB8AC3E}">
        <p14:creationId xmlns:p14="http://schemas.microsoft.com/office/powerpoint/2010/main" val="328256514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2389717" y="4800600"/>
            <a:ext cx="7315200" cy="566738"/>
          </a:xfrm>
        </p:spPr>
        <p:txBody>
          <a:bodyPr anchor="b"/>
          <a:lstStyle>
            <a:lvl1pPr algn="l">
              <a:defRPr sz="1995" b="1"/>
            </a:lvl1pPr>
          </a:lstStyle>
          <a:p>
            <a:r>
              <a:rPr lang="en-US"/>
              <a:t>Click to edit Master title style</a:t>
            </a:r>
          </a:p>
        </p:txBody>
      </p:sp>
      <p:sp>
        <p:nvSpPr>
          <p:cNvPr id="3" name="Picture Placeholder 2"/>
          <p:cNvSpPr>
            <a:spLocks noGrp="1"/>
          </p:cNvSpPr>
          <p:nvPr>
            <p:ph type="pic" idx="1"/>
          </p:nvPr>
        </p:nvSpPr>
        <p:spPr>
          <a:xfrm>
            <a:off x="2389717" y="612775"/>
            <a:ext cx="7315200" cy="4114800"/>
          </a:xfrm>
        </p:spPr>
        <p:txBody>
          <a:bodyPr/>
          <a:lstStyle>
            <a:lvl1pPr marL="0" indent="0">
              <a:buNone/>
              <a:defRPr sz="3174"/>
            </a:lvl1pPr>
            <a:lvl2pPr marL="451363" indent="0">
              <a:buNone/>
              <a:defRPr sz="2720"/>
            </a:lvl2pPr>
            <a:lvl3pPr marL="902726" indent="0">
              <a:buNone/>
              <a:defRPr sz="2358"/>
            </a:lvl3pPr>
            <a:lvl4pPr marL="1354089" indent="0">
              <a:buNone/>
              <a:defRPr sz="1995"/>
            </a:lvl4pPr>
            <a:lvl5pPr marL="1805452" indent="0">
              <a:buNone/>
              <a:defRPr sz="1995"/>
            </a:lvl5pPr>
            <a:lvl6pPr marL="2256815" indent="0">
              <a:buNone/>
              <a:defRPr sz="1995"/>
            </a:lvl6pPr>
            <a:lvl7pPr marL="2708178" indent="0">
              <a:buNone/>
              <a:defRPr sz="1995"/>
            </a:lvl7pPr>
            <a:lvl8pPr marL="3159541" indent="0">
              <a:buNone/>
              <a:defRPr sz="1995"/>
            </a:lvl8pPr>
            <a:lvl9pPr marL="3610904" indent="0">
              <a:buNone/>
              <a:defRPr sz="1995"/>
            </a:lvl9pPr>
          </a:lstStyle>
          <a:p>
            <a:endParaRPr lang="en-US"/>
          </a:p>
        </p:txBody>
      </p:sp>
      <p:sp>
        <p:nvSpPr>
          <p:cNvPr id="4" name="Text Placeholder 3"/>
          <p:cNvSpPr>
            <a:spLocks noGrp="1"/>
          </p:cNvSpPr>
          <p:nvPr>
            <p:ph type="body" sz="half" idx="2"/>
          </p:nvPr>
        </p:nvSpPr>
        <p:spPr>
          <a:xfrm>
            <a:off x="2389717" y="5367338"/>
            <a:ext cx="7315200" cy="804862"/>
          </a:xfrm>
        </p:spPr>
        <p:txBody>
          <a:bodyPr/>
          <a:lstStyle>
            <a:lvl1pPr marL="0" indent="0">
              <a:buNone/>
              <a:defRPr sz="1360"/>
            </a:lvl1pPr>
            <a:lvl2pPr marL="451363" indent="0">
              <a:buNone/>
              <a:defRPr sz="1179"/>
            </a:lvl2pPr>
            <a:lvl3pPr marL="902726" indent="0">
              <a:buNone/>
              <a:defRPr sz="997"/>
            </a:lvl3pPr>
            <a:lvl4pPr marL="1354089" indent="0">
              <a:buNone/>
              <a:defRPr sz="907"/>
            </a:lvl4pPr>
            <a:lvl5pPr marL="1805452" indent="0">
              <a:buNone/>
              <a:defRPr sz="907"/>
            </a:lvl5pPr>
            <a:lvl6pPr marL="2256815" indent="0">
              <a:buNone/>
              <a:defRPr sz="907"/>
            </a:lvl6pPr>
            <a:lvl7pPr marL="2708178" indent="0">
              <a:buNone/>
              <a:defRPr sz="907"/>
            </a:lvl7pPr>
            <a:lvl8pPr marL="3159541" indent="0">
              <a:buNone/>
              <a:defRPr sz="907"/>
            </a:lvl8pPr>
            <a:lvl9pPr marL="3610904" indent="0">
              <a:buNone/>
              <a:defRPr sz="907"/>
            </a:lvl9pPr>
          </a:lstStyle>
          <a:p>
            <a:pPr lvl="0"/>
            <a:r>
              <a:rPr lang="en-US"/>
              <a:t>Click to edit Master text styles</a:t>
            </a:r>
          </a:p>
        </p:txBody>
      </p:sp>
      <p:sp>
        <p:nvSpPr>
          <p:cNvPr id="5" name="Date Placeholder 4"/>
          <p:cNvSpPr>
            <a:spLocks noGrp="1"/>
          </p:cNvSpPr>
          <p:nvPr>
            <p:ph type="dt" sz="half" idx="10"/>
          </p:nvPr>
        </p:nvSpPr>
        <p:spPr/>
        <p:txBody>
          <a:bodyPr/>
          <a:lstStyle/>
          <a:p>
            <a:fld id="{B0D3300A-6631-7448-BC89-159AC4B40E6D}" type="datetimeFigureOut">
              <a:rPr lang="en-US" smtClean="0"/>
              <a:t>25/02/2025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138762830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B0D3300A-6631-7448-BC89-159AC4B40E6D}" type="datetimeFigureOut">
              <a:rPr lang="en-US" smtClean="0"/>
              <a:t>25/02/2025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395409805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199" y="274639"/>
            <a:ext cx="2743201"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609601" y="274639"/>
            <a:ext cx="80264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B0D3300A-6631-7448-BC89-159AC4B40E6D}" type="datetimeFigureOut">
              <a:rPr lang="en-US" smtClean="0"/>
              <a:t>25/02/2025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7E9A74-5513-294E-A2AF-5548CDACAE0E}" type="slidenum">
              <a:rPr lang="en-US" smtClean="0"/>
              <a:t>‹#›</a:t>
            </a:fld>
            <a:endParaRPr lang="en-US"/>
          </a:p>
        </p:txBody>
      </p:sp>
    </p:spTree>
    <p:extLst>
      <p:ext uri="{BB962C8B-B14F-4D97-AF65-F5344CB8AC3E}">
        <p14:creationId xmlns:p14="http://schemas.microsoft.com/office/powerpoint/2010/main" val="415536464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9"/>
            <a:ext cx="10972800" cy="1143000"/>
          </a:xfrm>
          <a:prstGeom prst="rect">
            <a:avLst/>
          </a:prstGeom>
        </p:spPr>
        <p:txBody>
          <a:bodyPr vert="horz" lIns="99551" tIns="49775" rIns="99551" bIns="49775" rtlCol="0" anchor="ctr">
            <a:normAutofit/>
          </a:bodyPr>
          <a:lstStyle/>
          <a:p>
            <a:r>
              <a:rPr lang="en-US"/>
              <a:t>Click to edit Master title style</a:t>
            </a:r>
          </a:p>
        </p:txBody>
      </p:sp>
      <p:sp>
        <p:nvSpPr>
          <p:cNvPr id="3" name="Text Placeholder 2"/>
          <p:cNvSpPr>
            <a:spLocks noGrp="1"/>
          </p:cNvSpPr>
          <p:nvPr>
            <p:ph type="body" idx="1"/>
          </p:nvPr>
        </p:nvSpPr>
        <p:spPr>
          <a:xfrm>
            <a:off x="609600" y="1600202"/>
            <a:ext cx="10972800" cy="4525963"/>
          </a:xfrm>
          <a:prstGeom prst="rect">
            <a:avLst/>
          </a:prstGeom>
        </p:spPr>
        <p:txBody>
          <a:bodyPr vert="horz" lIns="99551" tIns="49775" rIns="99551" bIns="49775"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609600" y="6356351"/>
            <a:ext cx="2844801" cy="365125"/>
          </a:xfrm>
          <a:prstGeom prst="rect">
            <a:avLst/>
          </a:prstGeom>
        </p:spPr>
        <p:txBody>
          <a:bodyPr vert="horz" lIns="99551" tIns="49775" rIns="99551" bIns="49775" rtlCol="0" anchor="ctr"/>
          <a:lstStyle>
            <a:lvl1pPr algn="l">
              <a:defRPr sz="1179">
                <a:solidFill>
                  <a:schemeClr val="tx1">
                    <a:tint val="75000"/>
                  </a:schemeClr>
                </a:solidFill>
              </a:defRPr>
            </a:lvl1pPr>
          </a:lstStyle>
          <a:p>
            <a:fld id="{B0D3300A-6631-7448-BC89-159AC4B40E6D}" type="datetimeFigureOut">
              <a:rPr lang="en-US" smtClean="0"/>
              <a:t>25/02/2025</a:t>
            </a:fld>
            <a:endParaRPr lang="en-US"/>
          </a:p>
        </p:txBody>
      </p:sp>
      <p:sp>
        <p:nvSpPr>
          <p:cNvPr id="5" name="Footer Placeholder 4"/>
          <p:cNvSpPr>
            <a:spLocks noGrp="1"/>
          </p:cNvSpPr>
          <p:nvPr>
            <p:ph type="ftr" sz="quarter" idx="3"/>
          </p:nvPr>
        </p:nvSpPr>
        <p:spPr>
          <a:xfrm>
            <a:off x="4165601" y="6356351"/>
            <a:ext cx="3860800" cy="365125"/>
          </a:xfrm>
          <a:prstGeom prst="rect">
            <a:avLst/>
          </a:prstGeom>
        </p:spPr>
        <p:txBody>
          <a:bodyPr vert="horz" lIns="99551" tIns="49775" rIns="99551" bIns="49775" rtlCol="0" anchor="ctr"/>
          <a:lstStyle>
            <a:lvl1pPr algn="ctr">
              <a:defRPr sz="1179">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737599" y="6356351"/>
            <a:ext cx="2844801" cy="365125"/>
          </a:xfrm>
          <a:prstGeom prst="rect">
            <a:avLst/>
          </a:prstGeom>
        </p:spPr>
        <p:txBody>
          <a:bodyPr vert="horz" lIns="99551" tIns="49775" rIns="99551" bIns="49775" rtlCol="0" anchor="ctr"/>
          <a:lstStyle>
            <a:lvl1pPr algn="r">
              <a:defRPr sz="1179">
                <a:solidFill>
                  <a:schemeClr val="tx1">
                    <a:tint val="75000"/>
                  </a:schemeClr>
                </a:solidFill>
              </a:defRPr>
            </a:lvl1pPr>
          </a:lstStyle>
          <a:p>
            <a:fld id="{5C7E9A74-5513-294E-A2AF-5548CDACAE0E}" type="slidenum">
              <a:rPr lang="en-US" smtClean="0"/>
              <a:t>‹#›</a:t>
            </a:fld>
            <a:endParaRPr lang="en-US"/>
          </a:p>
        </p:txBody>
      </p:sp>
    </p:spTree>
    <p:extLst>
      <p:ext uri="{BB962C8B-B14F-4D97-AF65-F5344CB8AC3E}">
        <p14:creationId xmlns:p14="http://schemas.microsoft.com/office/powerpoint/2010/main" val="3166074633"/>
      </p:ext>
    </p:extLst>
  </p:cSld>
  <p:clrMap bg1="lt1" tx1="dk1" bg2="lt2" tx2="dk2" accent1="accent1" accent2="accent2" accent3="accent3" accent4="accent4" accent5="accent5" accent6="accent6" hlink="hlink" folHlink="folHlink"/>
  <p:sldLayoutIdLst>
    <p:sldLayoutId id="2147483672" r:id="rId1"/>
    <p:sldLayoutId id="2147483673" r:id="rId2"/>
    <p:sldLayoutId id="2147483674" r:id="rId3"/>
    <p:sldLayoutId id="2147483675" r:id="rId4"/>
    <p:sldLayoutId id="2147483676" r:id="rId5"/>
    <p:sldLayoutId id="2147483677" r:id="rId6"/>
    <p:sldLayoutId id="2147483678" r:id="rId7"/>
    <p:sldLayoutId id="2147483679" r:id="rId8"/>
    <p:sldLayoutId id="2147483680" r:id="rId9"/>
    <p:sldLayoutId id="2147483681" r:id="rId10"/>
    <p:sldLayoutId id="2147483683" r:id="rId11"/>
    <p:sldLayoutId id="2147483684" r:id="rId12"/>
    <p:sldLayoutId id="2147483685" r:id="rId13"/>
    <p:sldLayoutId id="2147483686" r:id="rId14"/>
  </p:sldLayoutIdLst>
  <p:txStyles>
    <p:titleStyle>
      <a:lvl1pPr algn="ctr" defTabSz="451363" rtl="0" eaLnBrk="1" latinLnBrk="0" hangingPunct="1">
        <a:spcBef>
          <a:spcPct val="0"/>
        </a:spcBef>
        <a:buNone/>
        <a:defRPr sz="4353" kern="1200">
          <a:solidFill>
            <a:srgbClr val="75B56B"/>
          </a:solidFill>
          <a:latin typeface="Arial"/>
          <a:ea typeface="+mj-ea"/>
          <a:cs typeface="Arial"/>
        </a:defRPr>
      </a:lvl1pPr>
    </p:titleStyle>
    <p:bodyStyle>
      <a:lvl1pPr marL="338522" indent="-338522" algn="l" defTabSz="451363" rtl="0" eaLnBrk="1" latinLnBrk="0" hangingPunct="1">
        <a:spcBef>
          <a:spcPct val="20000"/>
        </a:spcBef>
        <a:buClr>
          <a:srgbClr val="75B56B"/>
        </a:buClr>
        <a:buFont typeface="Arial"/>
        <a:buChar char="•"/>
        <a:defRPr sz="3174" kern="1200">
          <a:solidFill>
            <a:schemeClr val="tx1"/>
          </a:solidFill>
          <a:latin typeface="Arial"/>
          <a:ea typeface="+mn-ea"/>
          <a:cs typeface="Arial"/>
        </a:defRPr>
      </a:lvl1pPr>
      <a:lvl2pPr marL="733465" indent="-282102" algn="l" defTabSz="451363" rtl="0" eaLnBrk="1" latinLnBrk="0" hangingPunct="1">
        <a:spcBef>
          <a:spcPct val="20000"/>
        </a:spcBef>
        <a:buClr>
          <a:srgbClr val="75B56B"/>
        </a:buClr>
        <a:buFont typeface="Arial"/>
        <a:buChar char="–"/>
        <a:defRPr sz="2720" kern="1200">
          <a:solidFill>
            <a:schemeClr val="tx1"/>
          </a:solidFill>
          <a:latin typeface="Arial"/>
          <a:ea typeface="+mn-ea"/>
          <a:cs typeface="Arial"/>
        </a:defRPr>
      </a:lvl2pPr>
      <a:lvl3pPr marL="1128407" indent="-225682" algn="l" defTabSz="451363" rtl="0" eaLnBrk="1" latinLnBrk="0" hangingPunct="1">
        <a:spcBef>
          <a:spcPct val="20000"/>
        </a:spcBef>
        <a:buClr>
          <a:srgbClr val="75B56B"/>
        </a:buClr>
        <a:buFont typeface="Arial"/>
        <a:buChar char="•"/>
        <a:defRPr sz="2358" kern="1200">
          <a:solidFill>
            <a:schemeClr val="tx1"/>
          </a:solidFill>
          <a:latin typeface="Arial"/>
          <a:ea typeface="+mn-ea"/>
          <a:cs typeface="Arial"/>
        </a:defRPr>
      </a:lvl3pPr>
      <a:lvl4pPr marL="1579771" indent="-225682" algn="l" defTabSz="451363" rtl="0" eaLnBrk="1" latinLnBrk="0" hangingPunct="1">
        <a:spcBef>
          <a:spcPct val="20000"/>
        </a:spcBef>
        <a:buClr>
          <a:srgbClr val="75B56B"/>
        </a:buClr>
        <a:buFont typeface="Arial"/>
        <a:buChar char="–"/>
        <a:defRPr sz="1995" kern="1200">
          <a:solidFill>
            <a:schemeClr val="tx1"/>
          </a:solidFill>
          <a:latin typeface="Arial"/>
          <a:ea typeface="+mn-ea"/>
          <a:cs typeface="Arial"/>
        </a:defRPr>
      </a:lvl4pPr>
      <a:lvl5pPr marL="2031133" indent="-225682" algn="l" defTabSz="451363" rtl="0" eaLnBrk="1" latinLnBrk="0" hangingPunct="1">
        <a:spcBef>
          <a:spcPct val="20000"/>
        </a:spcBef>
        <a:buClr>
          <a:srgbClr val="75B56B"/>
        </a:buClr>
        <a:buFont typeface="Arial"/>
        <a:buChar char="»"/>
        <a:defRPr sz="1995" kern="1200">
          <a:solidFill>
            <a:schemeClr val="tx1"/>
          </a:solidFill>
          <a:latin typeface="Arial"/>
          <a:ea typeface="+mn-ea"/>
          <a:cs typeface="Arial"/>
        </a:defRPr>
      </a:lvl5pPr>
      <a:lvl6pPr marL="2482496" indent="-225682" algn="l" defTabSz="451363" rtl="0" eaLnBrk="1" latinLnBrk="0" hangingPunct="1">
        <a:spcBef>
          <a:spcPct val="20000"/>
        </a:spcBef>
        <a:buFont typeface="Arial"/>
        <a:buChar char="•"/>
        <a:defRPr sz="1995" kern="1200">
          <a:solidFill>
            <a:schemeClr val="tx1"/>
          </a:solidFill>
          <a:latin typeface="+mn-lt"/>
          <a:ea typeface="+mn-ea"/>
          <a:cs typeface="+mn-cs"/>
        </a:defRPr>
      </a:lvl6pPr>
      <a:lvl7pPr marL="2933860" indent="-225682" algn="l" defTabSz="451363" rtl="0" eaLnBrk="1" latinLnBrk="0" hangingPunct="1">
        <a:spcBef>
          <a:spcPct val="20000"/>
        </a:spcBef>
        <a:buFont typeface="Arial"/>
        <a:buChar char="•"/>
        <a:defRPr sz="1995" kern="1200">
          <a:solidFill>
            <a:schemeClr val="tx1"/>
          </a:solidFill>
          <a:latin typeface="+mn-lt"/>
          <a:ea typeface="+mn-ea"/>
          <a:cs typeface="+mn-cs"/>
        </a:defRPr>
      </a:lvl7pPr>
      <a:lvl8pPr marL="3385222" indent="-225682" algn="l" defTabSz="451363" rtl="0" eaLnBrk="1" latinLnBrk="0" hangingPunct="1">
        <a:spcBef>
          <a:spcPct val="20000"/>
        </a:spcBef>
        <a:buFont typeface="Arial"/>
        <a:buChar char="•"/>
        <a:defRPr sz="1995" kern="1200">
          <a:solidFill>
            <a:schemeClr val="tx1"/>
          </a:solidFill>
          <a:latin typeface="+mn-lt"/>
          <a:ea typeface="+mn-ea"/>
          <a:cs typeface="+mn-cs"/>
        </a:defRPr>
      </a:lvl8pPr>
      <a:lvl9pPr marL="3836586" indent="-225682" algn="l" defTabSz="451363" rtl="0" eaLnBrk="1" latinLnBrk="0" hangingPunct="1">
        <a:spcBef>
          <a:spcPct val="20000"/>
        </a:spcBef>
        <a:buFont typeface="Arial"/>
        <a:buChar char="•"/>
        <a:defRPr sz="1995" kern="1200">
          <a:solidFill>
            <a:schemeClr val="tx1"/>
          </a:solidFill>
          <a:latin typeface="+mn-lt"/>
          <a:ea typeface="+mn-ea"/>
          <a:cs typeface="+mn-cs"/>
        </a:defRPr>
      </a:lvl9pPr>
    </p:bodyStyle>
    <p:otherStyle>
      <a:defPPr>
        <a:defRPr lang="en-US"/>
      </a:defPPr>
      <a:lvl1pPr marL="0" algn="l" defTabSz="451363" rtl="0" eaLnBrk="1" latinLnBrk="0" hangingPunct="1">
        <a:defRPr sz="1814" kern="1200">
          <a:solidFill>
            <a:schemeClr val="tx1"/>
          </a:solidFill>
          <a:latin typeface="+mn-lt"/>
          <a:ea typeface="+mn-ea"/>
          <a:cs typeface="+mn-cs"/>
        </a:defRPr>
      </a:lvl1pPr>
      <a:lvl2pPr marL="451363" algn="l" defTabSz="451363" rtl="0" eaLnBrk="1" latinLnBrk="0" hangingPunct="1">
        <a:defRPr sz="1814" kern="1200">
          <a:solidFill>
            <a:schemeClr val="tx1"/>
          </a:solidFill>
          <a:latin typeface="+mn-lt"/>
          <a:ea typeface="+mn-ea"/>
          <a:cs typeface="+mn-cs"/>
        </a:defRPr>
      </a:lvl2pPr>
      <a:lvl3pPr marL="902726" algn="l" defTabSz="451363" rtl="0" eaLnBrk="1" latinLnBrk="0" hangingPunct="1">
        <a:defRPr sz="1814" kern="1200">
          <a:solidFill>
            <a:schemeClr val="tx1"/>
          </a:solidFill>
          <a:latin typeface="+mn-lt"/>
          <a:ea typeface="+mn-ea"/>
          <a:cs typeface="+mn-cs"/>
        </a:defRPr>
      </a:lvl3pPr>
      <a:lvl4pPr marL="1354089" algn="l" defTabSz="451363" rtl="0" eaLnBrk="1" latinLnBrk="0" hangingPunct="1">
        <a:defRPr sz="1814" kern="1200">
          <a:solidFill>
            <a:schemeClr val="tx1"/>
          </a:solidFill>
          <a:latin typeface="+mn-lt"/>
          <a:ea typeface="+mn-ea"/>
          <a:cs typeface="+mn-cs"/>
        </a:defRPr>
      </a:lvl4pPr>
      <a:lvl5pPr marL="1805452" algn="l" defTabSz="451363" rtl="0" eaLnBrk="1" latinLnBrk="0" hangingPunct="1">
        <a:defRPr sz="1814" kern="1200">
          <a:solidFill>
            <a:schemeClr val="tx1"/>
          </a:solidFill>
          <a:latin typeface="+mn-lt"/>
          <a:ea typeface="+mn-ea"/>
          <a:cs typeface="+mn-cs"/>
        </a:defRPr>
      </a:lvl5pPr>
      <a:lvl6pPr marL="2256815" algn="l" defTabSz="451363" rtl="0" eaLnBrk="1" latinLnBrk="0" hangingPunct="1">
        <a:defRPr sz="1814" kern="1200">
          <a:solidFill>
            <a:schemeClr val="tx1"/>
          </a:solidFill>
          <a:latin typeface="+mn-lt"/>
          <a:ea typeface="+mn-ea"/>
          <a:cs typeface="+mn-cs"/>
        </a:defRPr>
      </a:lvl6pPr>
      <a:lvl7pPr marL="2708178" algn="l" defTabSz="451363" rtl="0" eaLnBrk="1" latinLnBrk="0" hangingPunct="1">
        <a:defRPr sz="1814" kern="1200">
          <a:solidFill>
            <a:schemeClr val="tx1"/>
          </a:solidFill>
          <a:latin typeface="+mn-lt"/>
          <a:ea typeface="+mn-ea"/>
          <a:cs typeface="+mn-cs"/>
        </a:defRPr>
      </a:lvl7pPr>
      <a:lvl8pPr marL="3159541" algn="l" defTabSz="451363" rtl="0" eaLnBrk="1" latinLnBrk="0" hangingPunct="1">
        <a:defRPr sz="1814" kern="1200">
          <a:solidFill>
            <a:schemeClr val="tx1"/>
          </a:solidFill>
          <a:latin typeface="+mn-lt"/>
          <a:ea typeface="+mn-ea"/>
          <a:cs typeface="+mn-cs"/>
        </a:defRPr>
      </a:lvl8pPr>
      <a:lvl9pPr marL="3610904" algn="l" defTabSz="451363" rtl="0" eaLnBrk="1" latinLnBrk="0" hangingPunct="1">
        <a:defRPr sz="1814" kern="1200">
          <a:solidFill>
            <a:schemeClr val="tx1"/>
          </a:solidFill>
          <a:latin typeface="+mn-lt"/>
          <a:ea typeface="+mn-ea"/>
          <a:cs typeface="+mn-cs"/>
        </a:defRPr>
      </a:lvl9pPr>
    </p:otherStyle>
  </p:txStyles>
  <p:extLst>
    <p:ext uri="{27BBF7A9-308A-43DC-89C8-2F10F3537804}">
      <p15:sldGuideLst xmlns:p15="http://schemas.microsoft.com/office/powerpoint/2012/main">
        <p15:guide id="1" orient="horz" pos="2160" userDrawn="1">
          <p15:clr>
            <a:srgbClr val="F26B43"/>
          </p15:clr>
        </p15:guide>
        <p15:guide id="2" pos="3840" userDrawn="1">
          <p15:clr>
            <a:srgbClr val="F26B43"/>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40082" y="3130051"/>
            <a:ext cx="7924798" cy="1171065"/>
          </a:xfrm>
        </p:spPr>
        <p:txBody>
          <a:bodyPr/>
          <a:lstStyle/>
          <a:p>
            <a:r>
              <a:rPr lang="en-ZA" dirty="0"/>
              <a:t>Company shares</a:t>
            </a:r>
            <a:br>
              <a:rPr lang="en-ZA" dirty="0"/>
            </a:br>
            <a:r>
              <a:rPr lang="en-ZA" dirty="0"/>
              <a:t>Date:	24 February 2025</a:t>
            </a:r>
            <a:br>
              <a:rPr lang="en-ZA" dirty="0"/>
            </a:br>
            <a:endParaRPr lang="en-ZA" dirty="0"/>
          </a:p>
        </p:txBody>
      </p:sp>
    </p:spTree>
    <p:extLst>
      <p:ext uri="{BB962C8B-B14F-4D97-AF65-F5344CB8AC3E}">
        <p14:creationId xmlns:p14="http://schemas.microsoft.com/office/powerpoint/2010/main" val="290985433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FB60419-84A7-CBD5-0A83-E16BD10F3339}"/>
              </a:ext>
            </a:extLst>
          </p:cNvPr>
          <p:cNvSpPr>
            <a:spLocks noGrp="1"/>
          </p:cNvSpPr>
          <p:nvPr>
            <p:ph type="title"/>
          </p:nvPr>
        </p:nvSpPr>
        <p:spPr/>
        <p:txBody>
          <a:bodyPr>
            <a:normAutofit/>
          </a:bodyPr>
          <a:lstStyle/>
          <a:p>
            <a:r>
              <a:rPr lang="en-US" sz="4000" b="1" dirty="0">
                <a:solidFill>
                  <a:schemeClr val="accent1"/>
                </a:solidFill>
              </a:rPr>
              <a:t>What is a share?</a:t>
            </a:r>
          </a:p>
        </p:txBody>
      </p:sp>
      <p:sp>
        <p:nvSpPr>
          <p:cNvPr id="3" name="Content Placeholder 2">
            <a:extLst>
              <a:ext uri="{FF2B5EF4-FFF2-40B4-BE49-F238E27FC236}">
                <a16:creationId xmlns:a16="http://schemas.microsoft.com/office/drawing/2014/main" id="{536537FB-51CE-2E90-7C15-4C3AB053C600}"/>
              </a:ext>
            </a:extLst>
          </p:cNvPr>
          <p:cNvSpPr>
            <a:spLocks noGrp="1"/>
          </p:cNvSpPr>
          <p:nvPr>
            <p:ph idx="1"/>
          </p:nvPr>
        </p:nvSpPr>
        <p:spPr/>
        <p:txBody>
          <a:bodyPr anchor="ctr"/>
          <a:lstStyle/>
          <a:p>
            <a:pPr algn="l">
              <a:spcBef>
                <a:spcPts val="750"/>
              </a:spcBef>
              <a:spcAft>
                <a:spcPts val="750"/>
              </a:spcAft>
              <a:buFont typeface="Arial" panose="020B0604020202020204" pitchFamily="34" charset="0"/>
              <a:buChar char="•"/>
            </a:pPr>
            <a:r>
              <a:rPr lang="en-US" sz="2400" b="0" i="0" dirty="0">
                <a:solidFill>
                  <a:srgbClr val="242424"/>
                </a:solidFill>
                <a:effectLst/>
                <a:latin typeface="Arial" panose="020B0604020202020204" pitchFamily="34" charset="0"/>
                <a:cs typeface="Arial" panose="020B0604020202020204" pitchFamily="34" charset="0"/>
              </a:rPr>
              <a:t>A share represents a unit of interest in a company. The number of </a:t>
            </a:r>
            <a:r>
              <a:rPr lang="en-US" sz="2400" dirty="0">
                <a:solidFill>
                  <a:srgbClr val="242424"/>
                </a:solidFill>
                <a:latin typeface="Arial" panose="020B0604020202020204" pitchFamily="34" charset="0"/>
                <a:cs typeface="Arial" panose="020B0604020202020204" pitchFamily="34" charset="0"/>
              </a:rPr>
              <a:t>s</a:t>
            </a:r>
            <a:r>
              <a:rPr lang="en-US" sz="2400" b="0" i="0" dirty="0">
                <a:solidFill>
                  <a:srgbClr val="242424"/>
                </a:solidFill>
                <a:effectLst/>
                <a:latin typeface="Arial" panose="020B0604020202020204" pitchFamily="34" charset="0"/>
                <a:cs typeface="Arial" panose="020B0604020202020204" pitchFamily="34" charset="0"/>
              </a:rPr>
              <a:t>hares and type of shares you own determines your level of control, ownership, and decision making within the company.</a:t>
            </a:r>
          </a:p>
          <a:p>
            <a:pPr marL="0" indent="0" algn="l">
              <a:spcBef>
                <a:spcPts val="750"/>
              </a:spcBef>
              <a:spcAft>
                <a:spcPts val="750"/>
              </a:spcAft>
              <a:buNone/>
            </a:pPr>
            <a:endParaRPr lang="en-US" b="0" i="0" dirty="0">
              <a:solidFill>
                <a:srgbClr val="242424"/>
              </a:solidFill>
              <a:effectLst/>
              <a:latin typeface="Segoe UI" panose="020B0502040204020203" pitchFamily="34" charset="0"/>
            </a:endParaRPr>
          </a:p>
        </p:txBody>
      </p:sp>
    </p:spTree>
    <p:extLst>
      <p:ext uri="{BB962C8B-B14F-4D97-AF65-F5344CB8AC3E}">
        <p14:creationId xmlns:p14="http://schemas.microsoft.com/office/powerpoint/2010/main" val="145831739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C5AFAB5-410D-A640-F560-4BD432EBAE71}"/>
              </a:ext>
            </a:extLst>
          </p:cNvPr>
          <p:cNvSpPr>
            <a:spLocks noGrp="1"/>
          </p:cNvSpPr>
          <p:nvPr>
            <p:ph type="title"/>
          </p:nvPr>
        </p:nvSpPr>
        <p:spPr/>
        <p:txBody>
          <a:bodyPr>
            <a:noAutofit/>
          </a:bodyPr>
          <a:lstStyle/>
          <a:p>
            <a:r>
              <a:rPr lang="en-ZA" sz="4000" b="1" kern="100" dirty="0">
                <a:effectLst/>
                <a:latin typeface="Arial" panose="020B0604020202020204" pitchFamily="34" charset="0"/>
                <a:ea typeface="Aptos" panose="020B0004020202020204" pitchFamily="34" charset="0"/>
                <a:cs typeface="Arial" panose="020B0604020202020204" pitchFamily="34" charset="0"/>
              </a:rPr>
              <a:t>Difference between securities and shares</a:t>
            </a:r>
            <a:endParaRPr lang="en-US" sz="4000" b="1" kern="100" dirty="0">
              <a:effectLst/>
              <a:latin typeface="Arial" panose="020B0604020202020204" pitchFamily="34" charset="0"/>
              <a:ea typeface="Aptos" panose="020B0004020202020204" pitchFamily="34" charset="0"/>
              <a:cs typeface="Arial" panose="020B0604020202020204" pitchFamily="34" charset="0"/>
            </a:endParaRPr>
          </a:p>
        </p:txBody>
      </p:sp>
      <p:sp>
        <p:nvSpPr>
          <p:cNvPr id="4" name="Content Placeholder 3">
            <a:extLst>
              <a:ext uri="{FF2B5EF4-FFF2-40B4-BE49-F238E27FC236}">
                <a16:creationId xmlns:a16="http://schemas.microsoft.com/office/drawing/2014/main" id="{9072020A-7F7A-D570-FD81-C527C31BDD7A}"/>
              </a:ext>
            </a:extLst>
          </p:cNvPr>
          <p:cNvSpPr>
            <a:spLocks noGrp="1"/>
          </p:cNvSpPr>
          <p:nvPr>
            <p:ph sz="half" idx="1"/>
          </p:nvPr>
        </p:nvSpPr>
        <p:spPr>
          <a:xfrm>
            <a:off x="609600" y="1557671"/>
            <a:ext cx="11136086" cy="4525963"/>
          </a:xfrm>
        </p:spPr>
        <p:txBody>
          <a:bodyPr anchor="ctr">
            <a:normAutofit/>
          </a:bodyPr>
          <a:lstStyle/>
          <a:p>
            <a:pPr marL="457200" marR="0">
              <a:lnSpc>
                <a:spcPct val="107000"/>
              </a:lnSpc>
            </a:pPr>
            <a:r>
              <a:rPr lang="en-ZA" sz="2400" kern="100" dirty="0">
                <a:effectLst/>
                <a:latin typeface="Arial" panose="020B0604020202020204" pitchFamily="34" charset="0"/>
                <a:ea typeface="Aptos" panose="020B0004020202020204" pitchFamily="34" charset="0"/>
                <a:cs typeface="Arial" panose="020B0604020202020204" pitchFamily="34" charset="0"/>
              </a:rPr>
              <a:t>Securities are tradable financial instruments with monetary value.</a:t>
            </a:r>
            <a:endParaRPr lang="en-US" sz="2400" kern="100" dirty="0">
              <a:effectLst/>
              <a:latin typeface="Arial" panose="020B0604020202020204" pitchFamily="34" charset="0"/>
              <a:ea typeface="Aptos" panose="020B0004020202020204" pitchFamily="34" charset="0"/>
              <a:cs typeface="Arial" panose="020B0604020202020204" pitchFamily="34" charset="0"/>
            </a:endParaRPr>
          </a:p>
          <a:p>
            <a:pPr marL="457200" marR="0" algn="just">
              <a:lnSpc>
                <a:spcPct val="107000"/>
              </a:lnSpc>
            </a:pPr>
            <a:r>
              <a:rPr lang="en-ZA" sz="2400" kern="100" dirty="0">
                <a:effectLst/>
                <a:latin typeface="Arial" panose="020B0604020202020204" pitchFamily="34" charset="0"/>
                <a:ea typeface="Aptos" panose="020B0004020202020204" pitchFamily="34" charset="0"/>
                <a:cs typeface="Arial" panose="020B0604020202020204" pitchFamily="34" charset="0"/>
              </a:rPr>
              <a:t>They can take different forms including stocks and bonds, securities can represent an ownership interest or debt obligation of a company.  </a:t>
            </a:r>
          </a:p>
          <a:p>
            <a:pPr marL="457200" marR="0" algn="just">
              <a:lnSpc>
                <a:spcPct val="107000"/>
              </a:lnSpc>
            </a:pPr>
            <a:r>
              <a:rPr lang="en-ZA" sz="2400" kern="100" dirty="0">
                <a:effectLst/>
                <a:latin typeface="Arial" panose="020B0604020202020204" pitchFamily="34" charset="0"/>
                <a:ea typeface="Aptos" panose="020B0004020202020204" pitchFamily="34" charset="0"/>
                <a:cs typeface="Arial" panose="020B0604020202020204" pitchFamily="34" charset="0"/>
              </a:rPr>
              <a:t>They can also represent a right or obligation to buy or sell a specified asset at predetermined price in the future.</a:t>
            </a:r>
            <a:endParaRPr lang="en-US" sz="2400" kern="100" dirty="0">
              <a:effectLst/>
              <a:latin typeface="Arial" panose="020B0604020202020204" pitchFamily="34" charset="0"/>
              <a:ea typeface="Aptos" panose="020B0004020202020204" pitchFamily="34" charset="0"/>
              <a:cs typeface="Arial" panose="020B0604020202020204" pitchFamily="34" charset="0"/>
            </a:endParaRPr>
          </a:p>
          <a:p>
            <a:pPr marL="457200" marR="0" algn="just">
              <a:lnSpc>
                <a:spcPct val="107000"/>
              </a:lnSpc>
              <a:spcAft>
                <a:spcPts val="800"/>
              </a:spcAft>
            </a:pPr>
            <a:r>
              <a:rPr lang="en-ZA" sz="2400" kern="100" dirty="0">
                <a:effectLst/>
                <a:latin typeface="Arial" panose="020B0604020202020204" pitchFamily="34" charset="0"/>
                <a:ea typeface="Aptos" panose="020B0004020202020204" pitchFamily="34" charset="0"/>
                <a:cs typeface="Arial" panose="020B0604020202020204" pitchFamily="34" charset="0"/>
              </a:rPr>
              <a:t>A share refers to a unit of interest in a company and called stock or equity security which gives the owners interest on the underlying company. </a:t>
            </a:r>
          </a:p>
          <a:p>
            <a:pPr marL="457200" marR="0" algn="just">
              <a:lnSpc>
                <a:spcPct val="107000"/>
              </a:lnSpc>
              <a:spcAft>
                <a:spcPts val="800"/>
              </a:spcAft>
            </a:pPr>
            <a:r>
              <a:rPr lang="en-ZA" sz="2400" kern="100" dirty="0">
                <a:effectLst/>
                <a:latin typeface="Arial" panose="020B0604020202020204" pitchFamily="34" charset="0"/>
                <a:ea typeface="Aptos" panose="020B0004020202020204" pitchFamily="34" charset="0"/>
                <a:cs typeface="Arial" panose="020B0604020202020204" pitchFamily="34" charset="0"/>
              </a:rPr>
              <a:t>Bond is a debt security that represents money borrowed.</a:t>
            </a:r>
          </a:p>
        </p:txBody>
      </p:sp>
    </p:spTree>
    <p:extLst>
      <p:ext uri="{BB962C8B-B14F-4D97-AF65-F5344CB8AC3E}">
        <p14:creationId xmlns:p14="http://schemas.microsoft.com/office/powerpoint/2010/main" val="109171831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DAE83AF-562D-2AC1-53AE-39ACE1E34536}"/>
              </a:ext>
            </a:extLst>
          </p:cNvPr>
          <p:cNvSpPr>
            <a:spLocks noGrp="1"/>
          </p:cNvSpPr>
          <p:nvPr>
            <p:ph type="title"/>
          </p:nvPr>
        </p:nvSpPr>
        <p:spPr/>
        <p:txBody>
          <a:bodyPr>
            <a:normAutofit/>
          </a:bodyPr>
          <a:lstStyle/>
          <a:p>
            <a:r>
              <a:rPr lang="en-US" sz="4000" b="1" dirty="0"/>
              <a:t>How must shares be kept by a company</a:t>
            </a:r>
          </a:p>
        </p:txBody>
      </p:sp>
      <p:sp>
        <p:nvSpPr>
          <p:cNvPr id="3" name="Content Placeholder 2">
            <a:extLst>
              <a:ext uri="{FF2B5EF4-FFF2-40B4-BE49-F238E27FC236}">
                <a16:creationId xmlns:a16="http://schemas.microsoft.com/office/drawing/2014/main" id="{BF2F4650-2128-16AF-7A45-F1C9D4B429A1}"/>
              </a:ext>
            </a:extLst>
          </p:cNvPr>
          <p:cNvSpPr>
            <a:spLocks noGrp="1"/>
          </p:cNvSpPr>
          <p:nvPr>
            <p:ph idx="1"/>
          </p:nvPr>
        </p:nvSpPr>
        <p:spPr/>
        <p:txBody>
          <a:bodyPr anchor="ctr">
            <a:noAutofit/>
          </a:bodyPr>
          <a:lstStyle/>
          <a:p>
            <a:pPr marL="0" indent="0" algn="just">
              <a:buNone/>
            </a:pPr>
            <a:r>
              <a:rPr lang="en-US" sz="2000" b="1" dirty="0"/>
              <a:t>Step 1 </a:t>
            </a:r>
            <a:r>
              <a:rPr lang="en-US" sz="2000" dirty="0"/>
              <a:t>– When the company is registered, number of shares are indicated in the MOI (Called authorized shares) </a:t>
            </a:r>
          </a:p>
          <a:p>
            <a:pPr marL="0" indent="0" algn="just">
              <a:buNone/>
            </a:pPr>
            <a:r>
              <a:rPr lang="en-US" sz="2000" dirty="0">
                <a:solidFill>
                  <a:schemeClr val="tx1">
                    <a:lumMod val="85000"/>
                    <a:lumOff val="15000"/>
                  </a:schemeClr>
                </a:solidFill>
                <a:latin typeface="Arial" panose="020B0604020202020204" pitchFamily="34" charset="0"/>
                <a:cs typeface="Arial" panose="020B0604020202020204" pitchFamily="34" charset="0"/>
              </a:rPr>
              <a:t>Authorised shares are shares that are available to be issued. </a:t>
            </a:r>
          </a:p>
          <a:p>
            <a:pPr marL="0" indent="0" algn="just">
              <a:buNone/>
            </a:pPr>
            <a:endParaRPr lang="en-US" sz="2000" dirty="0">
              <a:solidFill>
                <a:schemeClr val="tx1">
                  <a:lumMod val="85000"/>
                  <a:lumOff val="15000"/>
                </a:schemeClr>
              </a:solidFill>
              <a:latin typeface="Arial" panose="020B0604020202020204" pitchFamily="34" charset="0"/>
              <a:cs typeface="Arial" panose="020B0604020202020204" pitchFamily="34" charset="0"/>
            </a:endParaRPr>
          </a:p>
          <a:p>
            <a:pPr marL="0" indent="0" algn="just">
              <a:buNone/>
            </a:pPr>
            <a:r>
              <a:rPr lang="en-US" sz="2000" b="1" dirty="0"/>
              <a:t>Step 2</a:t>
            </a:r>
            <a:r>
              <a:rPr lang="en-US" sz="2000" dirty="0"/>
              <a:t> – company issues the shares in different ways to investors (called issued shares)</a:t>
            </a:r>
          </a:p>
          <a:p>
            <a:pPr marL="0" indent="0" algn="just">
              <a:buNone/>
            </a:pPr>
            <a:r>
              <a:rPr lang="en-US" sz="2000" dirty="0"/>
              <a:t>Company cannot issue more shares of a specific class than what is Authorised.</a:t>
            </a:r>
          </a:p>
          <a:p>
            <a:pPr marL="902725" lvl="2" indent="0" algn="just">
              <a:buNone/>
            </a:pPr>
            <a:endParaRPr lang="en-US" sz="2000" dirty="0"/>
          </a:p>
          <a:p>
            <a:pPr marL="0" indent="0" algn="just">
              <a:buNone/>
            </a:pPr>
            <a:r>
              <a:rPr lang="en-US" sz="2000" b="1" dirty="0"/>
              <a:t>Step 3 </a:t>
            </a:r>
            <a:r>
              <a:rPr lang="en-US" sz="2000" dirty="0"/>
              <a:t>– company can change share structure</a:t>
            </a:r>
          </a:p>
          <a:p>
            <a:pPr marL="0" indent="0" algn="just">
              <a:buNone/>
            </a:pPr>
            <a:r>
              <a:rPr lang="en-US" sz="2000" dirty="0"/>
              <a:t>A resolution must be passed. For example, the company resolved to create redeemable preference shares to raise money.</a:t>
            </a:r>
          </a:p>
          <a:p>
            <a:pPr marL="0" indent="0" algn="just">
              <a:buNone/>
            </a:pPr>
            <a:r>
              <a:rPr lang="en-US" sz="2000" dirty="0"/>
              <a:t>The directors will pass a resolution and agree on the rights attached to the class of Shares.</a:t>
            </a:r>
          </a:p>
          <a:p>
            <a:pPr marL="0" indent="0" algn="just">
              <a:buNone/>
            </a:pPr>
            <a:r>
              <a:rPr lang="en-US" sz="2000" dirty="0"/>
              <a:t>The resolution must be registered with CIPC because it is an amendment of MOI.</a:t>
            </a:r>
          </a:p>
        </p:txBody>
      </p:sp>
    </p:spTree>
    <p:extLst>
      <p:ext uri="{BB962C8B-B14F-4D97-AF65-F5344CB8AC3E}">
        <p14:creationId xmlns:p14="http://schemas.microsoft.com/office/powerpoint/2010/main" val="294205338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4E3A07-9683-E806-01D2-8605C9E769DA}"/>
              </a:ext>
            </a:extLst>
          </p:cNvPr>
          <p:cNvSpPr>
            <a:spLocks noGrp="1"/>
          </p:cNvSpPr>
          <p:nvPr>
            <p:ph type="title"/>
          </p:nvPr>
        </p:nvSpPr>
        <p:spPr/>
        <p:txBody>
          <a:bodyPr>
            <a:normAutofit/>
          </a:bodyPr>
          <a:lstStyle/>
          <a:p>
            <a:r>
              <a:rPr lang="en-US" sz="4000" b="1" dirty="0"/>
              <a:t>Different classes of Shares</a:t>
            </a:r>
          </a:p>
        </p:txBody>
      </p:sp>
      <p:sp>
        <p:nvSpPr>
          <p:cNvPr id="3" name="Content Placeholder 2">
            <a:extLst>
              <a:ext uri="{FF2B5EF4-FFF2-40B4-BE49-F238E27FC236}">
                <a16:creationId xmlns:a16="http://schemas.microsoft.com/office/drawing/2014/main" id="{70FD95FD-76D4-DEBD-00D4-8959B18B6B24}"/>
              </a:ext>
            </a:extLst>
          </p:cNvPr>
          <p:cNvSpPr>
            <a:spLocks noGrp="1"/>
          </p:cNvSpPr>
          <p:nvPr>
            <p:ph idx="1"/>
          </p:nvPr>
        </p:nvSpPr>
        <p:spPr/>
        <p:txBody>
          <a:bodyPr anchor="ctr">
            <a:normAutofit fontScale="55000" lnSpcReduction="20000"/>
          </a:bodyPr>
          <a:lstStyle/>
          <a:p>
            <a:pPr marL="0" indent="0" algn="just">
              <a:buNone/>
            </a:pPr>
            <a:r>
              <a:rPr lang="en-US" sz="4400" b="1" i="0" dirty="0">
                <a:solidFill>
                  <a:srgbClr val="242424"/>
                </a:solidFill>
                <a:effectLst/>
                <a:latin typeface="Arial" panose="020B0604020202020204" pitchFamily="34" charset="0"/>
                <a:cs typeface="Arial" panose="020B0604020202020204" pitchFamily="34" charset="0"/>
              </a:rPr>
              <a:t>What types of shares are available? Some examples below</a:t>
            </a:r>
            <a:endParaRPr lang="en-US" sz="4400" b="0" i="0" dirty="0">
              <a:solidFill>
                <a:srgbClr val="242424"/>
              </a:solidFill>
              <a:effectLst/>
              <a:latin typeface="Arial" panose="020B0604020202020204" pitchFamily="34" charset="0"/>
              <a:cs typeface="Arial" panose="020B0604020202020204" pitchFamily="34" charset="0"/>
            </a:endParaRPr>
          </a:p>
          <a:p>
            <a:pPr marL="742950" lvl="1" indent="-285750" algn="just">
              <a:spcBef>
                <a:spcPts val="750"/>
              </a:spcBef>
              <a:spcAft>
                <a:spcPts val="750"/>
              </a:spcAft>
              <a:buFont typeface="+mj-lt"/>
              <a:buAutoNum type="arabicPeriod"/>
            </a:pPr>
            <a:r>
              <a:rPr lang="en-US" sz="4400" b="1" dirty="0">
                <a:solidFill>
                  <a:srgbClr val="242424"/>
                </a:solidFill>
                <a:latin typeface="Arial" panose="020B0604020202020204" pitchFamily="34" charset="0"/>
                <a:cs typeface="Arial" panose="020B0604020202020204" pitchFamily="34" charset="0"/>
              </a:rPr>
              <a:t>Ordinary shares</a:t>
            </a:r>
            <a:r>
              <a:rPr lang="en-US" sz="4400" dirty="0">
                <a:solidFill>
                  <a:srgbClr val="242424"/>
                </a:solidFill>
                <a:latin typeface="Arial" panose="020B0604020202020204" pitchFamily="34" charset="0"/>
                <a:cs typeface="Arial" panose="020B0604020202020204" pitchFamily="34" charset="0"/>
              </a:rPr>
              <a:t>: These are the most common type and provide shareholders with equal rights to vote and receive dividends.</a:t>
            </a:r>
          </a:p>
          <a:p>
            <a:pPr marL="742950" lvl="1" indent="-285750" algn="just">
              <a:spcBef>
                <a:spcPts val="750"/>
              </a:spcBef>
              <a:spcAft>
                <a:spcPts val="750"/>
              </a:spcAft>
              <a:buFont typeface="+mj-lt"/>
              <a:buAutoNum type="arabicPeriod"/>
            </a:pPr>
            <a:r>
              <a:rPr lang="en-US" sz="4400" b="1" i="0" dirty="0">
                <a:solidFill>
                  <a:srgbClr val="242424"/>
                </a:solidFill>
                <a:effectLst/>
                <a:latin typeface="Arial" panose="020B0604020202020204" pitchFamily="34" charset="0"/>
                <a:cs typeface="Arial" panose="020B0604020202020204" pitchFamily="34" charset="0"/>
              </a:rPr>
              <a:t>Preference shares</a:t>
            </a:r>
            <a:r>
              <a:rPr lang="en-US" sz="4400" b="0" i="0" dirty="0">
                <a:solidFill>
                  <a:srgbClr val="242424"/>
                </a:solidFill>
                <a:effectLst/>
                <a:latin typeface="Arial" panose="020B0604020202020204" pitchFamily="34" charset="0"/>
                <a:cs typeface="Arial" panose="020B0604020202020204" pitchFamily="34" charset="0"/>
              </a:rPr>
              <a:t>: These give shareholders priority over others. For example, when it comes to dividend distribution but usually do not provide voting rights.</a:t>
            </a:r>
          </a:p>
          <a:p>
            <a:pPr marL="742950" lvl="1" indent="-285750" algn="just">
              <a:spcBef>
                <a:spcPts val="750"/>
              </a:spcBef>
              <a:spcAft>
                <a:spcPts val="750"/>
              </a:spcAft>
              <a:buFont typeface="+mj-lt"/>
              <a:buAutoNum type="arabicPeriod"/>
            </a:pPr>
            <a:r>
              <a:rPr lang="en-US" sz="4400" b="1" i="0" dirty="0">
                <a:solidFill>
                  <a:srgbClr val="242424"/>
                </a:solidFill>
                <a:effectLst/>
                <a:latin typeface="Arial" panose="020B0604020202020204" pitchFamily="34" charset="0"/>
                <a:cs typeface="Arial" panose="020B0604020202020204" pitchFamily="34" charset="0"/>
              </a:rPr>
              <a:t>Non-voting shares</a:t>
            </a:r>
            <a:r>
              <a:rPr lang="en-US" sz="4400" b="0" i="0" dirty="0">
                <a:solidFill>
                  <a:srgbClr val="242424"/>
                </a:solidFill>
                <a:effectLst/>
                <a:latin typeface="Arial" panose="020B0604020202020204" pitchFamily="34" charset="0"/>
                <a:cs typeface="Arial" panose="020B0604020202020204" pitchFamily="34" charset="0"/>
              </a:rPr>
              <a:t>: These do not grant voting rights but often receive dividends.</a:t>
            </a:r>
          </a:p>
          <a:p>
            <a:pPr marL="742950" lvl="1" indent="-285750" algn="just">
              <a:spcBef>
                <a:spcPts val="750"/>
              </a:spcBef>
              <a:spcAft>
                <a:spcPts val="750"/>
              </a:spcAft>
              <a:buFont typeface="+mj-lt"/>
              <a:buAutoNum type="arabicPeriod"/>
            </a:pPr>
            <a:r>
              <a:rPr lang="en-US" sz="4400" b="1" i="0" dirty="0">
                <a:solidFill>
                  <a:srgbClr val="242424"/>
                </a:solidFill>
                <a:effectLst/>
                <a:latin typeface="Arial" panose="020B0604020202020204" pitchFamily="34" charset="0"/>
                <a:cs typeface="Arial" panose="020B0604020202020204" pitchFamily="34" charset="0"/>
              </a:rPr>
              <a:t>Redeemable preference shares</a:t>
            </a:r>
            <a:r>
              <a:rPr lang="en-US" sz="4400" b="0" i="0" dirty="0">
                <a:solidFill>
                  <a:srgbClr val="242424"/>
                </a:solidFill>
                <a:effectLst/>
                <a:latin typeface="Arial" panose="020B0604020202020204" pitchFamily="34" charset="0"/>
                <a:cs typeface="Arial" panose="020B0604020202020204" pitchFamily="34" charset="0"/>
              </a:rPr>
              <a:t>: These can be bought back by the company at a predetermined price after a certain period.</a:t>
            </a:r>
            <a:endParaRPr lang="en-US" sz="4400" b="0" i="0" u="none" strike="noStrike" dirty="0">
              <a:solidFill>
                <a:srgbClr val="242424"/>
              </a:solidFill>
              <a:effectLst/>
              <a:latin typeface="Arial" panose="020B0604020202020204" pitchFamily="34" charset="0"/>
              <a:cs typeface="Arial" panose="020B0604020202020204" pitchFamily="34" charset="0"/>
            </a:endParaRPr>
          </a:p>
          <a:p>
            <a:pPr marL="742950" lvl="1" indent="-285750" algn="just">
              <a:spcBef>
                <a:spcPts val="750"/>
              </a:spcBef>
              <a:spcAft>
                <a:spcPts val="750"/>
              </a:spcAft>
              <a:buFont typeface="+mj-lt"/>
              <a:buAutoNum type="arabicPeriod"/>
            </a:pPr>
            <a:r>
              <a:rPr lang="en-US" sz="4400" b="1" dirty="0">
                <a:solidFill>
                  <a:srgbClr val="242424"/>
                </a:solidFill>
                <a:latin typeface="Arial" panose="020B0604020202020204" pitchFamily="34" charset="0"/>
                <a:cs typeface="Arial" panose="020B0604020202020204" pitchFamily="34" charset="0"/>
              </a:rPr>
              <a:t>Unspecified Shares: </a:t>
            </a:r>
            <a:r>
              <a:rPr lang="en-US" sz="4400" dirty="0">
                <a:solidFill>
                  <a:srgbClr val="242424"/>
                </a:solidFill>
                <a:latin typeface="Arial" panose="020B0604020202020204" pitchFamily="34" charset="0"/>
                <a:cs typeface="Arial" panose="020B0604020202020204" pitchFamily="34" charset="0"/>
              </a:rPr>
              <a:t>Shares created to be issued in future, the rights and preferences  will be decided on later.</a:t>
            </a:r>
            <a:endParaRPr lang="en-US" sz="4400" b="0" i="0" dirty="0">
              <a:solidFill>
                <a:srgbClr val="242424"/>
              </a:solidFill>
              <a:effectLst/>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05492249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97338A0-4BD8-B344-88DD-A32992F7922C}"/>
              </a:ext>
            </a:extLst>
          </p:cNvPr>
          <p:cNvSpPr>
            <a:spLocks noGrp="1"/>
          </p:cNvSpPr>
          <p:nvPr>
            <p:ph type="title"/>
          </p:nvPr>
        </p:nvSpPr>
        <p:spPr/>
        <p:txBody>
          <a:bodyPr>
            <a:normAutofit/>
          </a:bodyPr>
          <a:lstStyle/>
          <a:p>
            <a:r>
              <a:rPr lang="en-US" sz="4000" b="1" dirty="0"/>
              <a:t>How is the value of the share determined</a:t>
            </a:r>
          </a:p>
        </p:txBody>
      </p:sp>
      <p:sp>
        <p:nvSpPr>
          <p:cNvPr id="3" name="Content Placeholder 2">
            <a:extLst>
              <a:ext uri="{FF2B5EF4-FFF2-40B4-BE49-F238E27FC236}">
                <a16:creationId xmlns:a16="http://schemas.microsoft.com/office/drawing/2014/main" id="{F42D8A48-CC11-B260-ECD5-411299DE95EA}"/>
              </a:ext>
            </a:extLst>
          </p:cNvPr>
          <p:cNvSpPr>
            <a:spLocks noGrp="1"/>
          </p:cNvSpPr>
          <p:nvPr>
            <p:ph idx="1"/>
          </p:nvPr>
        </p:nvSpPr>
        <p:spPr/>
        <p:txBody>
          <a:bodyPr anchor="ctr">
            <a:normAutofit/>
          </a:bodyPr>
          <a:lstStyle/>
          <a:p>
            <a:r>
              <a:rPr lang="en-US" sz="2400" dirty="0"/>
              <a:t>Note that shares are created without value.</a:t>
            </a:r>
          </a:p>
          <a:p>
            <a:r>
              <a:rPr lang="en-US" sz="2400" dirty="0"/>
              <a:t>The value of the shares is primarily determined by supply and demand.</a:t>
            </a:r>
          </a:p>
          <a:p>
            <a:r>
              <a:rPr lang="en-US" sz="2400" dirty="0"/>
              <a:t>A company’s performance might influence the share price.</a:t>
            </a:r>
          </a:p>
          <a:p>
            <a:r>
              <a:rPr lang="en-US" sz="2400" dirty="0"/>
              <a:t>Investor perceptions and emotions can impact share prices.</a:t>
            </a:r>
          </a:p>
          <a:p>
            <a:r>
              <a:rPr lang="en-US" sz="2400" dirty="0"/>
              <a:t>Factors such as interest rate, politics, inflation and economic growth also play a role.</a:t>
            </a:r>
          </a:p>
        </p:txBody>
      </p:sp>
    </p:spTree>
    <p:extLst>
      <p:ext uri="{BB962C8B-B14F-4D97-AF65-F5344CB8AC3E}">
        <p14:creationId xmlns:p14="http://schemas.microsoft.com/office/powerpoint/2010/main" val="2666755164"/>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EC62866-34AF-0251-9C3F-920AA60A4490}"/>
              </a:ext>
            </a:extLst>
          </p:cNvPr>
          <p:cNvSpPr>
            <a:spLocks noGrp="1"/>
          </p:cNvSpPr>
          <p:nvPr>
            <p:ph type="title"/>
          </p:nvPr>
        </p:nvSpPr>
        <p:spPr/>
        <p:txBody>
          <a:bodyPr>
            <a:normAutofit/>
          </a:bodyPr>
          <a:lstStyle/>
          <a:p>
            <a:r>
              <a:rPr lang="en-US" sz="4000" b="1" dirty="0"/>
              <a:t>How does a company use shares?</a:t>
            </a:r>
          </a:p>
        </p:txBody>
      </p:sp>
      <p:sp>
        <p:nvSpPr>
          <p:cNvPr id="3" name="Content Placeholder 2">
            <a:extLst>
              <a:ext uri="{FF2B5EF4-FFF2-40B4-BE49-F238E27FC236}">
                <a16:creationId xmlns:a16="http://schemas.microsoft.com/office/drawing/2014/main" id="{BB5B687D-C491-F76B-E026-25E7A7713146}"/>
              </a:ext>
            </a:extLst>
          </p:cNvPr>
          <p:cNvSpPr>
            <a:spLocks noGrp="1"/>
          </p:cNvSpPr>
          <p:nvPr>
            <p:ph idx="1"/>
          </p:nvPr>
        </p:nvSpPr>
        <p:spPr/>
        <p:txBody>
          <a:bodyPr anchor="ctr">
            <a:noAutofit/>
          </a:bodyPr>
          <a:lstStyle/>
          <a:p>
            <a:pPr algn="just"/>
            <a:r>
              <a:rPr lang="en-US" sz="2400" dirty="0"/>
              <a:t>If you are a shareholder, it does not mean that you are the owner of the company.</a:t>
            </a:r>
          </a:p>
          <a:p>
            <a:pPr algn="just"/>
            <a:r>
              <a:rPr lang="en-US" sz="2400" dirty="0"/>
              <a:t>Depending on the type of share you are holding, you can have voting rights or no voting rights.</a:t>
            </a:r>
          </a:p>
          <a:p>
            <a:pPr algn="just"/>
            <a:r>
              <a:rPr lang="en-US" sz="2400" dirty="0"/>
              <a:t>They can also use shares to raise money, like redeemable preference shares where the shareholders will only have voting rights if the resolution is applicable to the specific class of shares.</a:t>
            </a:r>
          </a:p>
          <a:p>
            <a:pPr algn="just"/>
            <a:r>
              <a:rPr lang="en-US" sz="2400" dirty="0"/>
              <a:t>Companies can involve employees and offer them shares as a reward but it will be shares with no voting rights.</a:t>
            </a:r>
          </a:p>
          <a:p>
            <a:pPr algn="just"/>
            <a:r>
              <a:rPr lang="en-US" sz="2400" dirty="0"/>
              <a:t>Company can use the profit to pay dividends depending on the type of shares (preference shares).  Deciding to declare dividends will depend on the financial position of the company.</a:t>
            </a:r>
          </a:p>
        </p:txBody>
      </p:sp>
    </p:spTree>
    <p:extLst>
      <p:ext uri="{BB962C8B-B14F-4D97-AF65-F5344CB8AC3E}">
        <p14:creationId xmlns:p14="http://schemas.microsoft.com/office/powerpoint/2010/main" val="351869575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CB62FC2-A10E-5272-7C5E-F91DD866299A}"/>
              </a:ext>
            </a:extLst>
          </p:cNvPr>
          <p:cNvSpPr>
            <a:spLocks noGrp="1"/>
          </p:cNvSpPr>
          <p:nvPr>
            <p:ph type="title"/>
          </p:nvPr>
        </p:nvSpPr>
        <p:spPr/>
        <p:txBody>
          <a:bodyPr>
            <a:normAutofit/>
          </a:bodyPr>
          <a:lstStyle/>
          <a:p>
            <a:r>
              <a:rPr lang="en-US" sz="4000" b="1" dirty="0"/>
              <a:t>Sections of standard MOI on Shares</a:t>
            </a:r>
          </a:p>
        </p:txBody>
      </p:sp>
      <p:sp>
        <p:nvSpPr>
          <p:cNvPr id="3" name="Content Placeholder 2">
            <a:extLst>
              <a:ext uri="{FF2B5EF4-FFF2-40B4-BE49-F238E27FC236}">
                <a16:creationId xmlns:a16="http://schemas.microsoft.com/office/drawing/2014/main" id="{73A50FDD-2F2B-AED9-41FE-44F632DA124A}"/>
              </a:ext>
            </a:extLst>
          </p:cNvPr>
          <p:cNvSpPr>
            <a:spLocks noGrp="1"/>
          </p:cNvSpPr>
          <p:nvPr>
            <p:ph idx="1"/>
          </p:nvPr>
        </p:nvSpPr>
        <p:spPr/>
        <p:txBody>
          <a:bodyPr anchor="ctr">
            <a:normAutofit/>
          </a:bodyPr>
          <a:lstStyle/>
          <a:p>
            <a:pPr algn="just"/>
            <a:r>
              <a:rPr lang="en-US" sz="2400" dirty="0"/>
              <a:t>In terms of Sections 36 and 16 of The Companies Act - the Authorised shares must be indicated in the MOI.</a:t>
            </a:r>
          </a:p>
          <a:p>
            <a:pPr algn="just"/>
            <a:r>
              <a:rPr lang="en-US" sz="2400" dirty="0"/>
              <a:t>MOI must set out the classes, the numbers of shares and the rights attached to the shares of the company.</a:t>
            </a:r>
          </a:p>
          <a:p>
            <a:pPr algn="just"/>
            <a:r>
              <a:rPr lang="en-US" sz="2400" dirty="0"/>
              <a:t>CoR15.1A is a standard short form of the MOI (Memorandum of Incorporation), it is applicable for a private company only.</a:t>
            </a:r>
          </a:p>
          <a:p>
            <a:pPr algn="just"/>
            <a:r>
              <a:rPr lang="en-US" sz="2400" dirty="0"/>
              <a:t>CoR15.1B is a standard long form of the MOI for all profit companies.</a:t>
            </a:r>
          </a:p>
          <a:p>
            <a:pPr algn="just"/>
            <a:r>
              <a:rPr lang="en-US" sz="2400" dirty="0"/>
              <a:t>If there is a change of shares, a special resolution must  be passed by the share holders, or the directors of company and it must be registered with CIPC.</a:t>
            </a:r>
          </a:p>
          <a:p>
            <a:endParaRPr lang="en-US" dirty="0"/>
          </a:p>
        </p:txBody>
      </p:sp>
    </p:spTree>
    <p:extLst>
      <p:ext uri="{BB962C8B-B14F-4D97-AF65-F5344CB8AC3E}">
        <p14:creationId xmlns:p14="http://schemas.microsoft.com/office/powerpoint/2010/main" val="133891977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1">
            <a:extLst>
              <a:ext uri="{FF2B5EF4-FFF2-40B4-BE49-F238E27FC236}">
                <a16:creationId xmlns:a16="http://schemas.microsoft.com/office/drawing/2014/main" id="{D01D57BA-EEEF-FFB7-76F4-99A4A4BA181C}"/>
              </a:ext>
            </a:extLst>
          </p:cNvPr>
          <p:cNvSpPr>
            <a:spLocks noGrp="1"/>
          </p:cNvSpPr>
          <p:nvPr>
            <p:ph type="title"/>
          </p:nvPr>
        </p:nvSpPr>
        <p:spPr>
          <a:xfrm>
            <a:off x="609600" y="274639"/>
            <a:ext cx="10972800" cy="1143000"/>
          </a:xfrm>
        </p:spPr>
        <p:txBody>
          <a:bodyPr>
            <a:noAutofit/>
          </a:bodyPr>
          <a:lstStyle/>
          <a:p>
            <a:pPr marR="0" lvl="0">
              <a:lnSpc>
                <a:spcPct val="107000"/>
              </a:lnSpc>
              <a:spcAft>
                <a:spcPts val="800"/>
              </a:spcAft>
            </a:pPr>
            <a:r>
              <a:rPr lang="en-ZA" sz="4000" b="1" kern="100" dirty="0">
                <a:effectLst/>
                <a:latin typeface="Arial" panose="020B0604020202020204" pitchFamily="34" charset="0"/>
                <a:ea typeface="Aptos" panose="020B0004020202020204" pitchFamily="34" charset="0"/>
                <a:cs typeface="Times New Roman" panose="02020603050405020304" pitchFamily="18" charset="0"/>
              </a:rPr>
              <a:t>Administration of Authorised shares</a:t>
            </a:r>
            <a:endParaRPr lang="en-US" sz="4000" b="1" kern="100" dirty="0">
              <a:effectLst/>
              <a:latin typeface="Aptos" panose="020B0004020202020204" pitchFamily="34" charset="0"/>
              <a:ea typeface="Aptos" panose="020B0004020202020204" pitchFamily="34" charset="0"/>
              <a:cs typeface="Times New Roman" panose="02020603050405020304" pitchFamily="18" charset="0"/>
            </a:endParaRPr>
          </a:p>
        </p:txBody>
      </p:sp>
      <p:sp>
        <p:nvSpPr>
          <p:cNvPr id="3" name="Content Placeholder 2">
            <a:extLst>
              <a:ext uri="{FF2B5EF4-FFF2-40B4-BE49-F238E27FC236}">
                <a16:creationId xmlns:a16="http://schemas.microsoft.com/office/drawing/2014/main" id="{F69DB19B-600D-3717-D862-EB29C01497F9}"/>
              </a:ext>
            </a:extLst>
          </p:cNvPr>
          <p:cNvSpPr>
            <a:spLocks noGrp="1"/>
          </p:cNvSpPr>
          <p:nvPr>
            <p:ph sz="half" idx="1"/>
          </p:nvPr>
        </p:nvSpPr>
        <p:spPr>
          <a:xfrm>
            <a:off x="609602" y="1600202"/>
            <a:ext cx="10646228" cy="5170712"/>
          </a:xfrm>
        </p:spPr>
        <p:txBody>
          <a:bodyPr anchor="ctr">
            <a:normAutofit fontScale="92500" lnSpcReduction="20000"/>
          </a:bodyPr>
          <a:lstStyle/>
          <a:p>
            <a:pPr marL="118678" marR="0" indent="0" algn="just">
              <a:lnSpc>
                <a:spcPct val="107000"/>
              </a:lnSpc>
              <a:buNone/>
            </a:pPr>
            <a:r>
              <a:rPr lang="en-US" sz="2600" b="1" u="sng" kern="100" dirty="0">
                <a:effectLst/>
                <a:latin typeface="Arial" panose="020B0604020202020204" pitchFamily="34" charset="0"/>
                <a:ea typeface="Aptos" panose="020B0004020202020204" pitchFamily="34" charset="0"/>
                <a:cs typeface="Arial" panose="020B0604020202020204" pitchFamily="34" charset="0"/>
              </a:rPr>
              <a:t>The administration of </a:t>
            </a:r>
            <a:r>
              <a:rPr lang="en-US" sz="2600" b="1" u="sng" kern="100" dirty="0">
                <a:latin typeface="Arial" panose="020B0604020202020204" pitchFamily="34" charset="0"/>
                <a:ea typeface="Aptos" panose="020B0004020202020204" pitchFamily="34" charset="0"/>
                <a:cs typeface="Arial" panose="020B0604020202020204" pitchFamily="34" charset="0"/>
              </a:rPr>
              <a:t>authorized</a:t>
            </a:r>
            <a:r>
              <a:rPr lang="en-US" sz="2600" b="1" u="sng" kern="100" dirty="0">
                <a:effectLst/>
                <a:latin typeface="Arial" panose="020B0604020202020204" pitchFamily="34" charset="0"/>
                <a:ea typeface="Aptos" panose="020B0004020202020204" pitchFamily="34" charset="0"/>
                <a:cs typeface="Arial" panose="020B0604020202020204" pitchFamily="34" charset="0"/>
              </a:rPr>
              <a:t> </a:t>
            </a:r>
            <a:r>
              <a:rPr lang="en-US" sz="2600" b="1" u="sng" kern="100" dirty="0">
                <a:latin typeface="Arial" panose="020B0604020202020204" pitchFamily="34" charset="0"/>
                <a:ea typeface="Aptos" panose="020B0004020202020204" pitchFamily="34" charset="0"/>
                <a:cs typeface="Arial" panose="020B0604020202020204" pitchFamily="34" charset="0"/>
              </a:rPr>
              <a:t>s</a:t>
            </a:r>
            <a:r>
              <a:rPr lang="en-US" sz="2600" b="1" u="sng" kern="100" dirty="0">
                <a:effectLst/>
                <a:latin typeface="Arial" panose="020B0604020202020204" pitchFamily="34" charset="0"/>
                <a:ea typeface="Aptos" panose="020B0004020202020204" pitchFamily="34" charset="0"/>
                <a:cs typeface="Arial" panose="020B0604020202020204" pitchFamily="34" charset="0"/>
              </a:rPr>
              <a:t>hares depends on the type of company.  </a:t>
            </a:r>
          </a:p>
          <a:p>
            <a:pPr marL="575878" indent="-457200" algn="just">
              <a:lnSpc>
                <a:spcPct val="107000"/>
              </a:lnSpc>
            </a:pPr>
            <a:r>
              <a:rPr lang="en-US" sz="2600" b="1" kern="100" dirty="0">
                <a:effectLst/>
                <a:latin typeface="Arial" panose="020B0604020202020204" pitchFamily="34" charset="0"/>
                <a:ea typeface="Aptos" panose="020B0004020202020204" pitchFamily="34" charset="0"/>
                <a:cs typeface="Arial" panose="020B0604020202020204" pitchFamily="34" charset="0"/>
              </a:rPr>
              <a:t>Private and incorporated companies: </a:t>
            </a:r>
          </a:p>
          <a:p>
            <a:pPr marL="970821" lvl="1" indent="-457200" algn="just">
              <a:lnSpc>
                <a:spcPct val="107000"/>
              </a:lnSpc>
            </a:pPr>
            <a:r>
              <a:rPr lang="en-US" sz="2238" kern="100" dirty="0">
                <a:effectLst/>
                <a:latin typeface="Arial" panose="020B0604020202020204" pitchFamily="34" charset="0"/>
                <a:ea typeface="Aptos" panose="020B0004020202020204" pitchFamily="34" charset="0"/>
                <a:cs typeface="Arial" panose="020B0604020202020204" pitchFamily="34" charset="0"/>
              </a:rPr>
              <a:t>Private and Incorporated companies are prohibited from offering Shares to the public and transferability of its shares are restricted.</a:t>
            </a:r>
          </a:p>
          <a:p>
            <a:pPr marL="970821" lvl="1" indent="-457200" algn="just">
              <a:lnSpc>
                <a:spcPct val="107000"/>
              </a:lnSpc>
            </a:pPr>
            <a:r>
              <a:rPr lang="en-US" sz="2238" kern="100" dirty="0">
                <a:effectLst/>
                <a:latin typeface="Arial" panose="020B0604020202020204" pitchFamily="34" charset="0"/>
                <a:ea typeface="Aptos" panose="020B0004020202020204" pitchFamily="34" charset="0"/>
                <a:cs typeface="Arial" panose="020B0604020202020204" pitchFamily="34" charset="0"/>
              </a:rPr>
              <a:t>Keeping record of ownership and transfers is crucial and this include updating the company’s share register.</a:t>
            </a:r>
          </a:p>
          <a:p>
            <a:pPr marL="970821" lvl="1" indent="-457200" algn="just">
              <a:lnSpc>
                <a:spcPct val="107000"/>
              </a:lnSpc>
            </a:pPr>
            <a:endParaRPr lang="en-US" sz="2238" kern="100" dirty="0">
              <a:latin typeface="Arial" panose="020B0604020202020204" pitchFamily="34" charset="0"/>
              <a:ea typeface="Aptos" panose="020B0004020202020204" pitchFamily="34" charset="0"/>
              <a:cs typeface="Arial" panose="020B0604020202020204" pitchFamily="34" charset="0"/>
            </a:endParaRPr>
          </a:p>
          <a:p>
            <a:pPr marL="575878" indent="-457200" algn="just">
              <a:lnSpc>
                <a:spcPct val="107000"/>
              </a:lnSpc>
            </a:pPr>
            <a:r>
              <a:rPr lang="en-US" sz="2600" b="1" kern="100" dirty="0">
                <a:effectLst/>
                <a:latin typeface="Arial" panose="020B0604020202020204" pitchFamily="34" charset="0"/>
                <a:ea typeface="Aptos" panose="020B0004020202020204" pitchFamily="34" charset="0"/>
                <a:cs typeface="Arial" panose="020B0604020202020204" pitchFamily="34" charset="0"/>
              </a:rPr>
              <a:t>Public companies:</a:t>
            </a:r>
          </a:p>
          <a:p>
            <a:pPr marL="970821" lvl="1" indent="-457200" algn="just">
              <a:lnSpc>
                <a:spcPct val="107000"/>
              </a:lnSpc>
            </a:pPr>
            <a:r>
              <a:rPr lang="en-US" sz="2238" kern="100" dirty="0">
                <a:effectLst/>
                <a:latin typeface="Arial" panose="020B0604020202020204" pitchFamily="34" charset="0"/>
                <a:ea typeface="Aptos" panose="020B0004020202020204" pitchFamily="34" charset="0"/>
                <a:cs typeface="Arial" panose="020B0604020202020204" pitchFamily="34" charset="0"/>
              </a:rPr>
              <a:t>On public companies the Shares are available to the public.</a:t>
            </a:r>
          </a:p>
          <a:p>
            <a:pPr marL="970821" lvl="1" indent="-457200" algn="just">
              <a:lnSpc>
                <a:spcPct val="107000"/>
              </a:lnSpc>
            </a:pPr>
            <a:r>
              <a:rPr lang="en-US" sz="2238" kern="100" dirty="0">
                <a:effectLst/>
                <a:latin typeface="Arial" panose="020B0604020202020204" pitchFamily="34" charset="0"/>
                <a:ea typeface="Aptos" panose="020B0004020202020204" pitchFamily="34" charset="0"/>
                <a:cs typeface="Arial" panose="020B0604020202020204" pitchFamily="34" charset="0"/>
              </a:rPr>
              <a:t>It involves </a:t>
            </a:r>
            <a:r>
              <a:rPr lang="en-US" sz="2238" kern="100" dirty="0">
                <a:latin typeface="Arial" panose="020B0604020202020204" pitchFamily="34" charset="0"/>
                <a:ea typeface="Aptos" panose="020B0004020202020204" pitchFamily="34" charset="0"/>
                <a:cs typeface="Arial" panose="020B0604020202020204" pitchFamily="34" charset="0"/>
              </a:rPr>
              <a:t>regulatory filings, setting a share price and listing on </a:t>
            </a:r>
            <a:r>
              <a:rPr lang="en-US" sz="2238" kern="100" dirty="0">
                <a:effectLst/>
                <a:latin typeface="Arial" panose="020B0604020202020204" pitchFamily="34" charset="0"/>
                <a:ea typeface="Aptos" panose="020B0004020202020204" pitchFamily="34" charset="0"/>
                <a:cs typeface="Arial" panose="020B0604020202020204" pitchFamily="34" charset="0"/>
              </a:rPr>
              <a:t>JSE.</a:t>
            </a:r>
          </a:p>
          <a:p>
            <a:pPr marL="970821" lvl="1" indent="-457200" algn="just">
              <a:lnSpc>
                <a:spcPct val="107000"/>
              </a:lnSpc>
            </a:pPr>
            <a:r>
              <a:rPr lang="en-US" sz="2238" kern="100" dirty="0">
                <a:latin typeface="Arial" panose="020B0604020202020204" pitchFamily="34" charset="0"/>
                <a:ea typeface="Aptos" panose="020B0004020202020204" pitchFamily="34" charset="0"/>
                <a:cs typeface="Arial" panose="020B0604020202020204" pitchFamily="34" charset="0"/>
              </a:rPr>
              <a:t>Maintaining accurate records of share ownership, transfers and transactions is crucial.</a:t>
            </a:r>
          </a:p>
          <a:p>
            <a:pPr marL="970821" lvl="1" indent="-457200" algn="just">
              <a:lnSpc>
                <a:spcPct val="107000"/>
              </a:lnSpc>
            </a:pPr>
            <a:r>
              <a:rPr lang="en-US" sz="2238" kern="100" dirty="0">
                <a:effectLst/>
                <a:latin typeface="Arial" panose="020B0604020202020204" pitchFamily="34" charset="0"/>
                <a:ea typeface="Aptos" panose="020B0004020202020204" pitchFamily="34" charset="0"/>
                <a:cs typeface="Arial" panose="020B0604020202020204" pitchFamily="34" charset="0"/>
              </a:rPr>
              <a:t>Annual General Meetings(AGM) and shareholder meeting</a:t>
            </a:r>
            <a:r>
              <a:rPr lang="en-US" sz="2238" kern="100" dirty="0">
                <a:latin typeface="Arial" panose="020B0604020202020204" pitchFamily="34" charset="0"/>
                <a:ea typeface="Aptos" panose="020B0004020202020204" pitchFamily="34" charset="0"/>
                <a:cs typeface="Arial" panose="020B0604020202020204" pitchFamily="34" charset="0"/>
              </a:rPr>
              <a:t>s provide a platform for shareholders to decide and vote on key issues.</a:t>
            </a:r>
          </a:p>
          <a:p>
            <a:pPr marL="0" indent="0">
              <a:buNone/>
            </a:pPr>
            <a:endParaRPr lang="en-US" dirty="0"/>
          </a:p>
        </p:txBody>
      </p:sp>
    </p:spTree>
    <p:extLst>
      <p:ext uri="{BB962C8B-B14F-4D97-AF65-F5344CB8AC3E}">
        <p14:creationId xmlns:p14="http://schemas.microsoft.com/office/powerpoint/2010/main" val="206251756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5ACC1BD-2750-D138-3786-5DA5A3A15DED}"/>
            </a:ext>
          </a:extLst>
        </p:cNvPr>
        <p:cNvGrpSpPr/>
        <p:nvPr/>
      </p:nvGrpSpPr>
      <p:grpSpPr>
        <a:xfrm>
          <a:off x="0" y="0"/>
          <a:ext cx="0" cy="0"/>
          <a:chOff x="0" y="0"/>
          <a:chExt cx="0" cy="0"/>
        </a:xfrm>
      </p:grpSpPr>
      <p:sp>
        <p:nvSpPr>
          <p:cNvPr id="10" name="Title 1">
            <a:extLst>
              <a:ext uri="{FF2B5EF4-FFF2-40B4-BE49-F238E27FC236}">
                <a16:creationId xmlns:a16="http://schemas.microsoft.com/office/drawing/2014/main" id="{F27D2412-464C-07C9-49D8-08F57AACFB73}"/>
              </a:ext>
            </a:extLst>
          </p:cNvPr>
          <p:cNvSpPr>
            <a:spLocks noGrp="1"/>
          </p:cNvSpPr>
          <p:nvPr>
            <p:ph type="title"/>
          </p:nvPr>
        </p:nvSpPr>
        <p:spPr>
          <a:xfrm>
            <a:off x="609600" y="274639"/>
            <a:ext cx="10972800" cy="1143000"/>
          </a:xfrm>
        </p:spPr>
        <p:txBody>
          <a:bodyPr>
            <a:noAutofit/>
          </a:bodyPr>
          <a:lstStyle/>
          <a:p>
            <a:pPr marR="0" lvl="0">
              <a:lnSpc>
                <a:spcPct val="107000"/>
              </a:lnSpc>
              <a:spcAft>
                <a:spcPts val="800"/>
              </a:spcAft>
            </a:pPr>
            <a:r>
              <a:rPr lang="en-ZA" sz="3600" b="1" kern="100" dirty="0">
                <a:effectLst/>
                <a:latin typeface="Arial" panose="020B0604020202020204" pitchFamily="34" charset="0"/>
                <a:ea typeface="Aptos" panose="020B0004020202020204" pitchFamily="34" charset="0"/>
                <a:cs typeface="Times New Roman" panose="02020603050405020304" pitchFamily="18" charset="0"/>
              </a:rPr>
              <a:t>Administration of Authorised shares</a:t>
            </a:r>
            <a:endParaRPr lang="en-US" sz="3600" b="1" kern="100" dirty="0">
              <a:effectLst/>
              <a:latin typeface="Aptos" panose="020B0004020202020204" pitchFamily="34" charset="0"/>
              <a:ea typeface="Aptos" panose="020B0004020202020204" pitchFamily="34" charset="0"/>
              <a:cs typeface="Times New Roman" panose="02020603050405020304" pitchFamily="18" charset="0"/>
            </a:endParaRPr>
          </a:p>
        </p:txBody>
      </p:sp>
      <p:sp>
        <p:nvSpPr>
          <p:cNvPr id="3" name="Content Placeholder 2">
            <a:extLst>
              <a:ext uri="{FF2B5EF4-FFF2-40B4-BE49-F238E27FC236}">
                <a16:creationId xmlns:a16="http://schemas.microsoft.com/office/drawing/2014/main" id="{D537D4C7-E46C-3BF5-7251-FF4467430649}"/>
              </a:ext>
            </a:extLst>
          </p:cNvPr>
          <p:cNvSpPr>
            <a:spLocks noGrp="1"/>
          </p:cNvSpPr>
          <p:nvPr>
            <p:ph sz="half" idx="1"/>
          </p:nvPr>
        </p:nvSpPr>
        <p:spPr>
          <a:xfrm>
            <a:off x="609602" y="1600202"/>
            <a:ext cx="10646228" cy="4525963"/>
          </a:xfrm>
        </p:spPr>
        <p:txBody>
          <a:bodyPr anchor="ctr">
            <a:normAutofit/>
          </a:bodyPr>
          <a:lstStyle/>
          <a:p>
            <a:pPr marL="118678" marR="0" indent="0">
              <a:lnSpc>
                <a:spcPct val="107000"/>
              </a:lnSpc>
              <a:buNone/>
            </a:pPr>
            <a:endParaRPr lang="en-US" sz="2400" kern="100" dirty="0">
              <a:effectLst/>
              <a:latin typeface="Arial" panose="020B0604020202020204" pitchFamily="34" charset="0"/>
              <a:ea typeface="Aptos" panose="020B0004020202020204" pitchFamily="34" charset="0"/>
              <a:cs typeface="Arial" panose="020B0604020202020204" pitchFamily="34" charset="0"/>
            </a:endParaRPr>
          </a:p>
          <a:p>
            <a:pPr marL="461578" indent="-342900">
              <a:lnSpc>
                <a:spcPct val="107000"/>
              </a:lnSpc>
            </a:pPr>
            <a:r>
              <a:rPr lang="en-US" sz="2400" b="1" kern="100" dirty="0">
                <a:latin typeface="Arial" panose="020B0604020202020204" pitchFamily="34" charset="0"/>
                <a:ea typeface="Aptos" panose="020B0004020202020204" pitchFamily="34" charset="0"/>
                <a:cs typeface="Arial" panose="020B0604020202020204" pitchFamily="34" charset="0"/>
              </a:rPr>
              <a:t>State owned companies:</a:t>
            </a:r>
            <a:endParaRPr lang="en-US" sz="2400" b="1" kern="100" dirty="0">
              <a:effectLst/>
              <a:latin typeface="Arial" panose="020B0604020202020204" pitchFamily="34" charset="0"/>
              <a:ea typeface="Aptos" panose="020B0004020202020204" pitchFamily="34" charset="0"/>
              <a:cs typeface="Arial" panose="020B0604020202020204" pitchFamily="34" charset="0"/>
            </a:endParaRPr>
          </a:p>
          <a:p>
            <a:pPr marL="856521" lvl="1" indent="-342900" algn="just">
              <a:lnSpc>
                <a:spcPct val="107000"/>
              </a:lnSpc>
            </a:pPr>
            <a:r>
              <a:rPr lang="en-US" sz="2400" kern="100" dirty="0">
                <a:effectLst/>
                <a:latin typeface="Arial" panose="020B0604020202020204" pitchFamily="34" charset="0"/>
                <a:ea typeface="Aptos" panose="020B0004020202020204" pitchFamily="34" charset="0"/>
                <a:cs typeface="Arial" panose="020B0604020202020204" pitchFamily="34" charset="0"/>
              </a:rPr>
              <a:t>State owned companies are owned by the State. </a:t>
            </a:r>
          </a:p>
          <a:p>
            <a:pPr marL="856521" lvl="1" indent="-342900" algn="just">
              <a:lnSpc>
                <a:spcPct val="107000"/>
              </a:lnSpc>
            </a:pPr>
            <a:r>
              <a:rPr lang="en-US" sz="2400" kern="100" dirty="0">
                <a:effectLst/>
                <a:latin typeface="Arial" panose="020B0604020202020204" pitchFamily="34" charset="0"/>
                <a:ea typeface="Aptos" panose="020B0004020202020204" pitchFamily="34" charset="0"/>
                <a:cs typeface="Arial" panose="020B0604020202020204" pitchFamily="34" charset="0"/>
              </a:rPr>
              <a:t>The government is the major shareholder. </a:t>
            </a:r>
          </a:p>
          <a:p>
            <a:pPr marL="856521" lvl="1" indent="-342900" algn="just">
              <a:lnSpc>
                <a:spcPct val="107000"/>
              </a:lnSpc>
            </a:pPr>
            <a:r>
              <a:rPr lang="en-US" sz="2400" kern="100" dirty="0">
                <a:latin typeface="Arial" panose="020B0604020202020204" pitchFamily="34" charset="0"/>
                <a:ea typeface="Aptos" panose="020B0004020202020204" pitchFamily="34" charset="0"/>
                <a:cs typeface="Arial" panose="020B0604020202020204" pitchFamily="34" charset="0"/>
              </a:rPr>
              <a:t>Transfers of state own shares often requires approval from relevant government authorities.</a:t>
            </a:r>
            <a:endParaRPr lang="en-US" sz="2400" kern="100" dirty="0">
              <a:effectLst/>
              <a:latin typeface="Arial" panose="020B0604020202020204" pitchFamily="34" charset="0"/>
              <a:ea typeface="Aptos" panose="020B0004020202020204" pitchFamily="34" charset="0"/>
              <a:cs typeface="Arial" panose="020B0604020202020204" pitchFamily="34" charset="0"/>
            </a:endParaRPr>
          </a:p>
          <a:p>
            <a:pPr marL="0" indent="0">
              <a:buNone/>
            </a:pPr>
            <a:endParaRPr lang="en-US" dirty="0"/>
          </a:p>
        </p:txBody>
      </p:sp>
    </p:spTree>
    <p:extLst>
      <p:ext uri="{BB962C8B-B14F-4D97-AF65-F5344CB8AC3E}">
        <p14:creationId xmlns:p14="http://schemas.microsoft.com/office/powerpoint/2010/main" val="62610204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A50F658-F6BE-5CCF-2F2B-7EE1FA3B393F}"/>
            </a:ext>
          </a:extLst>
        </p:cNvPr>
        <p:cNvGrpSpPr/>
        <p:nvPr/>
      </p:nvGrpSpPr>
      <p:grpSpPr>
        <a:xfrm>
          <a:off x="0" y="0"/>
          <a:ext cx="0" cy="0"/>
          <a:chOff x="0" y="0"/>
          <a:chExt cx="0" cy="0"/>
        </a:xfrm>
      </p:grpSpPr>
      <p:sp>
        <p:nvSpPr>
          <p:cNvPr id="2" name="Title 1">
            <a:extLst>
              <a:ext uri="{FF2B5EF4-FFF2-40B4-BE49-F238E27FC236}">
                <a16:creationId xmlns:a16="http://schemas.microsoft.com/office/drawing/2014/main" id="{A1D5A155-6D19-4B86-CE12-7700BFEA24D3}"/>
              </a:ext>
            </a:extLst>
          </p:cNvPr>
          <p:cNvSpPr>
            <a:spLocks noGrp="1"/>
          </p:cNvSpPr>
          <p:nvPr>
            <p:ph type="title"/>
          </p:nvPr>
        </p:nvSpPr>
        <p:spPr/>
        <p:txBody>
          <a:bodyPr>
            <a:normAutofit/>
          </a:bodyPr>
          <a:lstStyle/>
          <a:p>
            <a:r>
              <a:rPr lang="en-US" sz="4000" b="1" dirty="0"/>
              <a:t>Share Register</a:t>
            </a:r>
          </a:p>
        </p:txBody>
      </p:sp>
      <p:sp>
        <p:nvSpPr>
          <p:cNvPr id="3" name="Content Placeholder 2">
            <a:extLst>
              <a:ext uri="{FF2B5EF4-FFF2-40B4-BE49-F238E27FC236}">
                <a16:creationId xmlns:a16="http://schemas.microsoft.com/office/drawing/2014/main" id="{C600022B-967B-D6D1-3638-BEF005132A08}"/>
              </a:ext>
            </a:extLst>
          </p:cNvPr>
          <p:cNvSpPr>
            <a:spLocks noGrp="1"/>
          </p:cNvSpPr>
          <p:nvPr>
            <p:ph idx="1"/>
          </p:nvPr>
        </p:nvSpPr>
        <p:spPr>
          <a:xfrm>
            <a:off x="609600" y="1600202"/>
            <a:ext cx="10972800" cy="5257798"/>
          </a:xfrm>
        </p:spPr>
        <p:txBody>
          <a:bodyPr anchor="ctr">
            <a:normAutofit fontScale="70000" lnSpcReduction="20000"/>
          </a:bodyPr>
          <a:lstStyle/>
          <a:p>
            <a:pPr marL="575878" indent="-457200" algn="just">
              <a:lnSpc>
                <a:spcPct val="107000"/>
              </a:lnSpc>
            </a:pPr>
            <a:r>
              <a:rPr lang="en-ZA" sz="3400" b="1" u="sng" kern="100" dirty="0">
                <a:latin typeface="Arial" panose="020B0604020202020204" pitchFamily="34" charset="0"/>
                <a:ea typeface="Aptos" panose="020B0004020202020204" pitchFamily="34" charset="0"/>
                <a:cs typeface="Arial" panose="020B0604020202020204" pitchFamily="34" charset="0"/>
              </a:rPr>
              <a:t>What is a share register?</a:t>
            </a:r>
          </a:p>
          <a:p>
            <a:pPr marL="970821" lvl="1" indent="-457200" algn="just">
              <a:lnSpc>
                <a:spcPct val="107000"/>
              </a:lnSpc>
            </a:pPr>
            <a:r>
              <a:rPr lang="en-ZA" sz="3400" kern="100" dirty="0">
                <a:effectLst/>
                <a:latin typeface="Arial" panose="020B0604020202020204" pitchFamily="34" charset="0"/>
                <a:ea typeface="Aptos" panose="020B0004020202020204" pitchFamily="34" charset="0"/>
                <a:cs typeface="Arial" panose="020B0604020202020204" pitchFamily="34" charset="0"/>
              </a:rPr>
              <a:t>A share </a:t>
            </a:r>
            <a:r>
              <a:rPr lang="en-ZA" sz="3400" kern="100" dirty="0">
                <a:latin typeface="Arial" panose="020B0604020202020204" pitchFamily="34" charset="0"/>
                <a:ea typeface="Aptos" panose="020B0004020202020204" pitchFamily="34" charset="0"/>
                <a:cs typeface="Arial" panose="020B0604020202020204" pitchFamily="34" charset="0"/>
              </a:rPr>
              <a:t>r</a:t>
            </a:r>
            <a:r>
              <a:rPr lang="en-ZA" sz="3400" kern="100" dirty="0">
                <a:effectLst/>
                <a:latin typeface="Arial" panose="020B0604020202020204" pitchFamily="34" charset="0"/>
                <a:ea typeface="Aptos" panose="020B0004020202020204" pitchFamily="34" charset="0"/>
                <a:cs typeface="Arial" panose="020B0604020202020204" pitchFamily="34" charset="0"/>
              </a:rPr>
              <a:t>egister is a summary of company’s ownership.</a:t>
            </a:r>
            <a:endParaRPr lang="en-US" sz="3400" kern="100" dirty="0">
              <a:effectLst/>
              <a:latin typeface="Arial" panose="020B0604020202020204" pitchFamily="34" charset="0"/>
              <a:ea typeface="Aptos" panose="020B0004020202020204" pitchFamily="34" charset="0"/>
              <a:cs typeface="Arial" panose="020B0604020202020204" pitchFamily="34" charset="0"/>
            </a:endParaRPr>
          </a:p>
          <a:p>
            <a:pPr marL="118678" marR="0" indent="0" algn="just">
              <a:lnSpc>
                <a:spcPct val="107000"/>
              </a:lnSpc>
              <a:buNone/>
            </a:pPr>
            <a:endParaRPr lang="en-ZA" sz="3400" b="1" u="sng" kern="100" dirty="0">
              <a:latin typeface="Arial" panose="020B0604020202020204" pitchFamily="34" charset="0"/>
              <a:ea typeface="Aptos" panose="020B0004020202020204" pitchFamily="34" charset="0"/>
              <a:cs typeface="Arial" panose="020B0604020202020204" pitchFamily="34" charset="0"/>
            </a:endParaRPr>
          </a:p>
          <a:p>
            <a:pPr marL="575878" indent="-457200" algn="just">
              <a:lnSpc>
                <a:spcPct val="107000"/>
              </a:lnSpc>
            </a:pPr>
            <a:r>
              <a:rPr lang="en-ZA" sz="3400" b="1" u="sng" kern="100" dirty="0">
                <a:latin typeface="Arial" panose="020B0604020202020204" pitchFamily="34" charset="0"/>
                <a:ea typeface="Aptos" panose="020B0004020202020204" pitchFamily="34" charset="0"/>
                <a:cs typeface="Arial" panose="020B0604020202020204" pitchFamily="34" charset="0"/>
              </a:rPr>
              <a:t>What is a security register?</a:t>
            </a:r>
          </a:p>
          <a:p>
            <a:pPr marL="970821" lvl="1" indent="-457200" algn="just">
              <a:lnSpc>
                <a:spcPct val="107000"/>
              </a:lnSpc>
            </a:pPr>
            <a:r>
              <a:rPr lang="en-ZA" sz="3400" kern="100" dirty="0">
                <a:effectLst/>
                <a:latin typeface="Arial" panose="020B0604020202020204" pitchFamily="34" charset="0"/>
                <a:ea typeface="Aptos" panose="020B0004020202020204" pitchFamily="34" charset="0"/>
                <a:cs typeface="Arial" panose="020B0604020202020204" pitchFamily="34" charset="0"/>
              </a:rPr>
              <a:t>A security register is a summary of company’s debt.</a:t>
            </a:r>
            <a:endParaRPr lang="en-US" sz="3400" kern="100" dirty="0">
              <a:latin typeface="Arial" panose="020B0604020202020204" pitchFamily="34" charset="0"/>
              <a:ea typeface="Aptos" panose="020B0004020202020204" pitchFamily="34" charset="0"/>
              <a:cs typeface="Arial" panose="020B0604020202020204" pitchFamily="34" charset="0"/>
            </a:endParaRPr>
          </a:p>
          <a:p>
            <a:pPr marL="118678" indent="0" algn="just">
              <a:lnSpc>
                <a:spcPct val="107000"/>
              </a:lnSpc>
              <a:buNone/>
            </a:pPr>
            <a:endParaRPr lang="en-ZA" sz="3400" b="1" u="sng" kern="100" dirty="0">
              <a:latin typeface="Arial" panose="020B0604020202020204" pitchFamily="34" charset="0"/>
              <a:ea typeface="Aptos" panose="020B0004020202020204" pitchFamily="34" charset="0"/>
              <a:cs typeface="Arial" panose="020B0604020202020204" pitchFamily="34" charset="0"/>
            </a:endParaRPr>
          </a:p>
          <a:p>
            <a:pPr marL="575878" indent="-457200" algn="just">
              <a:lnSpc>
                <a:spcPct val="107000"/>
              </a:lnSpc>
            </a:pPr>
            <a:r>
              <a:rPr lang="en-ZA" sz="3400" b="1" u="sng" kern="100" dirty="0">
                <a:latin typeface="Arial" panose="020B0604020202020204" pitchFamily="34" charset="0"/>
                <a:ea typeface="Aptos" panose="020B0004020202020204" pitchFamily="34" charset="0"/>
                <a:cs typeface="Arial" panose="020B0604020202020204" pitchFamily="34" charset="0"/>
              </a:rPr>
              <a:t>Why a share register so important?</a:t>
            </a:r>
          </a:p>
          <a:p>
            <a:pPr marL="852143" lvl="1" algn="just">
              <a:lnSpc>
                <a:spcPct val="107000"/>
              </a:lnSpc>
            </a:pPr>
            <a:r>
              <a:rPr lang="en-ZA" sz="3400" kern="100" dirty="0">
                <a:effectLst/>
                <a:latin typeface="Arial" panose="020B0604020202020204" pitchFamily="34" charset="0"/>
                <a:ea typeface="Aptos" panose="020B0004020202020204" pitchFamily="34" charset="0"/>
                <a:cs typeface="Arial" panose="020B0604020202020204" pitchFamily="34" charset="0"/>
              </a:rPr>
              <a:t>It is a legal requirement in terms of companies act. Sec 50 </a:t>
            </a:r>
            <a:endParaRPr lang="en-US" sz="3400" kern="100" dirty="0">
              <a:effectLst/>
              <a:latin typeface="Arial" panose="020B0604020202020204" pitchFamily="34" charset="0"/>
              <a:ea typeface="Aptos" panose="020B0004020202020204" pitchFamily="34" charset="0"/>
              <a:cs typeface="Arial" panose="020B0604020202020204" pitchFamily="34" charset="0"/>
            </a:endParaRPr>
          </a:p>
          <a:p>
            <a:pPr marL="852143" lvl="1" algn="just">
              <a:lnSpc>
                <a:spcPct val="107000"/>
              </a:lnSpc>
            </a:pPr>
            <a:r>
              <a:rPr lang="en-ZA" sz="3400" kern="100" dirty="0">
                <a:effectLst/>
                <a:latin typeface="Arial" panose="020B0604020202020204" pitchFamily="34" charset="0"/>
                <a:ea typeface="Aptos" panose="020B0004020202020204" pitchFamily="34" charset="0"/>
                <a:cs typeface="Arial" panose="020B0604020202020204" pitchFamily="34" charset="0"/>
              </a:rPr>
              <a:t>It is a proof of ownership to protect the shareholders.</a:t>
            </a:r>
            <a:endParaRPr lang="en-US" sz="3400" kern="100" dirty="0">
              <a:effectLst/>
              <a:latin typeface="Arial" panose="020B0604020202020204" pitchFamily="34" charset="0"/>
              <a:ea typeface="Aptos" panose="020B0004020202020204" pitchFamily="34" charset="0"/>
              <a:cs typeface="Arial" panose="020B0604020202020204" pitchFamily="34" charset="0"/>
            </a:endParaRPr>
          </a:p>
          <a:p>
            <a:pPr marL="852143" lvl="1" algn="just">
              <a:lnSpc>
                <a:spcPct val="107000"/>
              </a:lnSpc>
              <a:spcAft>
                <a:spcPts val="800"/>
              </a:spcAft>
            </a:pPr>
            <a:r>
              <a:rPr lang="en-ZA" sz="3400" kern="100" dirty="0">
                <a:effectLst/>
                <a:latin typeface="Arial" panose="020B0604020202020204" pitchFamily="34" charset="0"/>
                <a:ea typeface="Aptos" panose="020B0004020202020204" pitchFamily="34" charset="0"/>
                <a:cs typeface="Arial" panose="020B0604020202020204" pitchFamily="34" charset="0"/>
              </a:rPr>
              <a:t>Share register must be maintained by record or changes in shareholding as it happens, for example, change of shareholders.</a:t>
            </a:r>
          </a:p>
          <a:p>
            <a:pPr marL="852143" lvl="1" algn="just">
              <a:lnSpc>
                <a:spcPct val="107000"/>
              </a:lnSpc>
              <a:spcAft>
                <a:spcPts val="800"/>
              </a:spcAft>
            </a:pPr>
            <a:r>
              <a:rPr lang="en-ZA" sz="3400" kern="100" dirty="0">
                <a:effectLst/>
                <a:latin typeface="Arial" panose="020B0604020202020204" pitchFamily="34" charset="0"/>
                <a:ea typeface="Aptos" panose="020B0004020202020204" pitchFamily="34" charset="0"/>
                <a:cs typeface="Arial" panose="020B0604020202020204" pitchFamily="34" charset="0"/>
              </a:rPr>
              <a:t>You will need the information in the share register to file beneficial ownership at CIPC.</a:t>
            </a:r>
            <a:endParaRPr lang="en-US" sz="3400" kern="100" dirty="0">
              <a:effectLst/>
              <a:latin typeface="Arial" panose="020B0604020202020204" pitchFamily="34" charset="0"/>
              <a:ea typeface="Aptos" panose="020B0004020202020204" pitchFamily="34" charset="0"/>
              <a:cs typeface="Arial" panose="020B0604020202020204" pitchFamily="34" charset="0"/>
            </a:endParaRPr>
          </a:p>
          <a:p>
            <a:pPr marL="457200" marR="0">
              <a:lnSpc>
                <a:spcPct val="107000"/>
              </a:lnSpc>
              <a:spcAft>
                <a:spcPts val="800"/>
              </a:spcAft>
            </a:pPr>
            <a:endParaRPr lang="en-ZA" sz="3200" kern="100" dirty="0">
              <a:effectLst/>
              <a:latin typeface="Arial" panose="020B0604020202020204" pitchFamily="34" charset="0"/>
              <a:ea typeface="Aptos" panose="020B0004020202020204" pitchFamily="34" charset="0"/>
              <a:cs typeface="Arial" panose="020B0604020202020204" pitchFamily="34" charset="0"/>
            </a:endParaRPr>
          </a:p>
          <a:p>
            <a:endParaRPr lang="en-US" dirty="0"/>
          </a:p>
        </p:txBody>
      </p:sp>
    </p:spTree>
    <p:extLst>
      <p:ext uri="{BB962C8B-B14F-4D97-AF65-F5344CB8AC3E}">
        <p14:creationId xmlns:p14="http://schemas.microsoft.com/office/powerpoint/2010/main" val="428745187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C6F2250-3AF6-EFCD-2E9B-DEB411397730}"/>
              </a:ext>
            </a:extLst>
          </p:cNvPr>
          <p:cNvSpPr>
            <a:spLocks noGrp="1"/>
          </p:cNvSpPr>
          <p:nvPr>
            <p:ph type="title"/>
          </p:nvPr>
        </p:nvSpPr>
        <p:spPr/>
        <p:txBody>
          <a:bodyPr>
            <a:normAutofit/>
          </a:bodyPr>
          <a:lstStyle/>
          <a:p>
            <a:r>
              <a:rPr lang="en-US" sz="4000" b="1" dirty="0"/>
              <a:t>Does NPC’s have shares?</a:t>
            </a:r>
          </a:p>
        </p:txBody>
      </p:sp>
      <p:sp>
        <p:nvSpPr>
          <p:cNvPr id="3" name="Content Placeholder 2">
            <a:extLst>
              <a:ext uri="{FF2B5EF4-FFF2-40B4-BE49-F238E27FC236}">
                <a16:creationId xmlns:a16="http://schemas.microsoft.com/office/drawing/2014/main" id="{93E3C7FE-781A-3BA5-8EA2-72F0C039E6A6}"/>
              </a:ext>
            </a:extLst>
          </p:cNvPr>
          <p:cNvSpPr>
            <a:spLocks noGrp="1"/>
          </p:cNvSpPr>
          <p:nvPr>
            <p:ph idx="1"/>
          </p:nvPr>
        </p:nvSpPr>
        <p:spPr/>
        <p:txBody>
          <a:bodyPr anchor="ctr">
            <a:normAutofit/>
          </a:bodyPr>
          <a:lstStyle/>
          <a:p>
            <a:pPr algn="just"/>
            <a:r>
              <a:rPr lang="en-US" sz="2400" dirty="0"/>
              <a:t>NPC is a nonprofit company which does not have shareholders and does not issue shares or make profit. </a:t>
            </a:r>
          </a:p>
          <a:p>
            <a:pPr algn="just"/>
            <a:r>
              <a:rPr lang="en-US" sz="2400" dirty="0"/>
              <a:t>It only have directors with or without members.</a:t>
            </a:r>
          </a:p>
          <a:p>
            <a:pPr algn="just"/>
            <a:r>
              <a:rPr lang="en-US" sz="2400" dirty="0"/>
              <a:t>In case NPC is liquidated, then the assets will be transferred to another NPC which is for benefit of the public and not for the members.</a:t>
            </a:r>
          </a:p>
        </p:txBody>
      </p:sp>
    </p:spTree>
    <p:extLst>
      <p:ext uri="{BB962C8B-B14F-4D97-AF65-F5344CB8AC3E}">
        <p14:creationId xmlns:p14="http://schemas.microsoft.com/office/powerpoint/2010/main" val="70856952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7936009-D4E8-C3FC-4386-1105F3701029}"/>
              </a:ext>
            </a:extLst>
          </p:cNvPr>
          <p:cNvSpPr>
            <a:spLocks noGrp="1"/>
          </p:cNvSpPr>
          <p:nvPr>
            <p:ph type="title"/>
          </p:nvPr>
        </p:nvSpPr>
        <p:spPr>
          <a:xfrm>
            <a:off x="609600" y="248513"/>
            <a:ext cx="10972800" cy="1143000"/>
          </a:xfrm>
        </p:spPr>
        <p:txBody>
          <a:bodyPr>
            <a:noAutofit/>
          </a:bodyPr>
          <a:lstStyle/>
          <a:p>
            <a:r>
              <a:rPr lang="en-ZA" sz="4000" b="1" kern="100" dirty="0">
                <a:effectLst/>
                <a:latin typeface="Arial" panose="020B0604020202020204" pitchFamily="34" charset="0"/>
                <a:ea typeface="Aptos" panose="020B0004020202020204" pitchFamily="34" charset="0"/>
                <a:cs typeface="Arial" panose="020B0604020202020204" pitchFamily="34" charset="0"/>
              </a:rPr>
              <a:t>Can a minor be a shareholder of company?</a:t>
            </a:r>
            <a:endParaRPr lang="en-US" sz="4000" b="1" kern="100" dirty="0">
              <a:effectLst/>
              <a:latin typeface="Arial" panose="020B0604020202020204" pitchFamily="34" charset="0"/>
              <a:ea typeface="Aptos" panose="020B0004020202020204" pitchFamily="34" charset="0"/>
              <a:cs typeface="Arial" panose="020B0604020202020204" pitchFamily="34" charset="0"/>
            </a:endParaRPr>
          </a:p>
        </p:txBody>
      </p:sp>
      <p:sp>
        <p:nvSpPr>
          <p:cNvPr id="3" name="Content Placeholder 2">
            <a:extLst>
              <a:ext uri="{FF2B5EF4-FFF2-40B4-BE49-F238E27FC236}">
                <a16:creationId xmlns:a16="http://schemas.microsoft.com/office/drawing/2014/main" id="{0CA3B4E7-8DCC-9E79-4BB0-12D237FDD2D5}"/>
              </a:ext>
            </a:extLst>
          </p:cNvPr>
          <p:cNvSpPr>
            <a:spLocks noGrp="1"/>
          </p:cNvSpPr>
          <p:nvPr>
            <p:ph idx="1"/>
          </p:nvPr>
        </p:nvSpPr>
        <p:spPr>
          <a:xfrm>
            <a:off x="500743" y="1600202"/>
            <a:ext cx="11081657" cy="4669969"/>
          </a:xfrm>
        </p:spPr>
        <p:txBody>
          <a:bodyPr anchor="ctr">
            <a:normAutofit/>
          </a:bodyPr>
          <a:lstStyle/>
          <a:p>
            <a:pPr marL="457200" marR="0" algn="just">
              <a:lnSpc>
                <a:spcPct val="107000"/>
              </a:lnSpc>
            </a:pPr>
            <a:r>
              <a:rPr lang="en-ZA" sz="2400" kern="100" dirty="0">
                <a:effectLst/>
                <a:latin typeface="Arial" panose="020B0604020202020204" pitchFamily="34" charset="0"/>
                <a:ea typeface="Aptos" panose="020B0004020202020204" pitchFamily="34" charset="0"/>
                <a:cs typeface="Arial" panose="020B0604020202020204" pitchFamily="34" charset="0"/>
              </a:rPr>
              <a:t>Companies Act does not prohibit a minor to be a shareholder of company but there is legal </a:t>
            </a:r>
            <a:r>
              <a:rPr lang="en-ZA" sz="2400" kern="100" dirty="0">
                <a:latin typeface="Arial" panose="020B0604020202020204" pitchFamily="34" charset="0"/>
                <a:ea typeface="Aptos" panose="020B0004020202020204" pitchFamily="34" charset="0"/>
                <a:cs typeface="Arial" panose="020B0604020202020204" pitchFamily="34" charset="0"/>
              </a:rPr>
              <a:t>restrictions</a:t>
            </a:r>
            <a:r>
              <a:rPr lang="en-ZA" sz="2400" kern="100" dirty="0">
                <a:effectLst/>
                <a:latin typeface="Arial" panose="020B0604020202020204" pitchFamily="34" charset="0"/>
                <a:ea typeface="Aptos" panose="020B0004020202020204" pitchFamily="34" charset="0"/>
                <a:cs typeface="Arial" panose="020B0604020202020204" pitchFamily="34" charset="0"/>
              </a:rPr>
              <a:t> such as, signing legal documents. </a:t>
            </a:r>
          </a:p>
          <a:p>
            <a:pPr marL="457200" marR="0" algn="just">
              <a:lnSpc>
                <a:spcPct val="107000"/>
              </a:lnSpc>
            </a:pPr>
            <a:r>
              <a:rPr lang="en-ZA" sz="2400" kern="100" dirty="0">
                <a:effectLst/>
                <a:latin typeface="Arial" panose="020B0604020202020204" pitchFamily="34" charset="0"/>
                <a:ea typeface="Aptos" panose="020B0004020202020204" pitchFamily="34" charset="0"/>
                <a:cs typeface="Arial" panose="020B0604020202020204" pitchFamily="34" charset="0"/>
              </a:rPr>
              <a:t>A parent/guardian will </a:t>
            </a:r>
            <a:r>
              <a:rPr lang="en-US" sz="2400" kern="100" dirty="0">
                <a:effectLst/>
                <a:latin typeface="Arial" panose="020B0604020202020204" pitchFamily="34" charset="0"/>
                <a:ea typeface="Aptos" panose="020B0004020202020204" pitchFamily="34" charset="0"/>
                <a:cs typeface="Arial" panose="020B0604020202020204" pitchFamily="34" charset="0"/>
              </a:rPr>
              <a:t>act on their behalf handling voting rights and other shareholder responsibility.</a:t>
            </a:r>
          </a:p>
          <a:p>
            <a:pPr marL="457200" marR="0" algn="just">
              <a:lnSpc>
                <a:spcPct val="107000"/>
              </a:lnSpc>
              <a:spcAft>
                <a:spcPts val="800"/>
              </a:spcAft>
            </a:pPr>
            <a:r>
              <a:rPr lang="en-ZA" sz="2400" kern="100" dirty="0">
                <a:effectLst/>
                <a:latin typeface="Arial" panose="020B0604020202020204" pitchFamily="34" charset="0"/>
                <a:ea typeface="Aptos" panose="020B0004020202020204" pitchFamily="34" charset="0"/>
                <a:cs typeface="Arial" panose="020B0604020202020204" pitchFamily="34" charset="0"/>
              </a:rPr>
              <a:t>Family-owned private companies may allow minors to own shares through gifts or inheritance.</a:t>
            </a:r>
            <a:endParaRPr lang="en-ZA" dirty="0"/>
          </a:p>
        </p:txBody>
      </p:sp>
    </p:spTree>
    <p:extLst>
      <p:ext uri="{BB962C8B-B14F-4D97-AF65-F5344CB8AC3E}">
        <p14:creationId xmlns:p14="http://schemas.microsoft.com/office/powerpoint/2010/main" val="385971347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58800" y="4155759"/>
            <a:ext cx="10972800" cy="1143000"/>
          </a:xfrm>
        </p:spPr>
        <p:txBody>
          <a:bodyPr/>
          <a:lstStyle/>
          <a:p>
            <a:r>
              <a:rPr lang="en-US"/>
              <a:t>THANK YOU</a:t>
            </a:r>
          </a:p>
        </p:txBody>
      </p:sp>
    </p:spTree>
    <p:extLst>
      <p:ext uri="{BB962C8B-B14F-4D97-AF65-F5344CB8AC3E}">
        <p14:creationId xmlns:p14="http://schemas.microsoft.com/office/powerpoint/2010/main" val="2646940403"/>
      </p:ext>
    </p:extLst>
  </p:cSld>
  <p:clrMapOvr>
    <a:masterClrMapping/>
  </p:clrMapOvr>
</p:sld>
</file>

<file path=ppt/theme/theme1.xml><?xml version="1.0" encoding="utf-8"?>
<a:theme xmlns:a="http://schemas.openxmlformats.org/drawingml/2006/main" name="Office Theme">
  <a:themeElements>
    <a:clrScheme name="CIPC">
      <a:dk1>
        <a:sysClr val="windowText" lastClr="000000"/>
      </a:dk1>
      <a:lt1>
        <a:sysClr val="window" lastClr="FFFFFF"/>
      </a:lt1>
      <a:dk2>
        <a:srgbClr val="11151A"/>
      </a:dk2>
      <a:lt2>
        <a:srgbClr val="E7E6E6"/>
      </a:lt2>
      <a:accent1>
        <a:srgbClr val="77B76A"/>
      </a:accent1>
      <a:accent2>
        <a:srgbClr val="04777F"/>
      </a:accent2>
      <a:accent3>
        <a:srgbClr val="41B5A6"/>
      </a:accent3>
      <a:accent4>
        <a:srgbClr val="E8E8E8"/>
      </a:accent4>
      <a:accent5>
        <a:srgbClr val="D06B3C"/>
      </a:accent5>
      <a:accent6>
        <a:srgbClr val="003C07"/>
      </a:accent6>
      <a:hlink>
        <a:srgbClr val="003E48"/>
      </a:hlink>
      <a:folHlink>
        <a:srgbClr val="954F72"/>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ptos Display" panose="0211000402020202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Aptos" panose="0211000402020202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12700" cap="flat" cmpd="sng" algn="ctr">
          <a:solidFill>
            <a:schemeClr val="phClr"/>
          </a:solidFill>
          <a:prstDash val="solid"/>
          <a:miter lim="800000"/>
        </a:ln>
        <a:ln w="19050" cap="flat" cmpd="sng" algn="ctr">
          <a:solidFill>
            <a:schemeClr val="phClr"/>
          </a:solidFill>
          <a:prstDash val="solid"/>
          <a:miter lim="800000"/>
        </a:ln>
        <a:ln w="2540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lnDef>
      <a:spPr/>
      <a:bodyPr/>
      <a:lstStyle/>
      <a:style>
        <a:lnRef idx="2">
          <a:schemeClr val="accent1"/>
        </a:lnRef>
        <a:fillRef idx="0">
          <a:schemeClr val="accent1"/>
        </a:fillRef>
        <a:effectRef idx="1">
          <a:schemeClr val="accent1"/>
        </a:effectRef>
        <a:fontRef idx="minor">
          <a:schemeClr val="tx1"/>
        </a:fontRef>
      </a:style>
    </a:lnDef>
  </a:objectDefaults>
  <a:extraClrSchemeLst/>
  <a:extLst>
    <a:ext uri="{05A4C25C-085E-4340-85A3-A5531E510DB2}">
      <thm15:themeFamily xmlns:thm15="http://schemas.microsoft.com/office/thememl/2012/main" name="Office Theme" id="{2E142A2C-CD16-42D6-873A-C26D2A0506FA}" vid="{1BDDFF52-6CD6-40A5-AB3C-68EB2F1E4D0A}"/>
    </a:ext>
  </a:extLst>
</a:theme>
</file>

<file path=ppt/webextensions/_rels/taskpanes.xml.rels><?xml version="1.0" encoding="UTF-8" standalone="yes"?>
<Relationships xmlns="http://schemas.openxmlformats.org/package/2006/relationships"><Relationship Id="rId2" Type="http://schemas.microsoft.com/office/2011/relationships/webextension" Target="webextension2.xml"/><Relationship Id="rId1" Type="http://schemas.microsoft.com/office/2011/relationships/webextension" Target="webextension1.xml"/></Relationships>
</file>

<file path=ppt/webextensions/taskpanes.xml><?xml version="1.0" encoding="utf-8"?>
<wetp:taskpanes xmlns:wetp="http://schemas.microsoft.com/office/webextensions/taskpanes/2010/11">
  <wetp:taskpane dockstate="right" visibility="0" width="525" row="3">
    <wetp:webextensionref xmlns:r="http://schemas.openxmlformats.org/officeDocument/2006/relationships" r:id="rId1"/>
  </wetp:taskpane>
  <wetp:taskpane dockstate="right" visibility="0" width="525" row="4">
    <wetp:webextensionref xmlns:r="http://schemas.openxmlformats.org/officeDocument/2006/relationships" r:id="rId2"/>
  </wetp:taskpane>
</wetp:taskpanes>
</file>

<file path=ppt/webextensions/webextension1.xml><?xml version="1.0" encoding="utf-8"?>
<we:webextension xmlns:we="http://schemas.microsoft.com/office/webextensions/webextension/2010/11" id="{8E72E728-B220-4CA7-8E82-CC0111C782EE}">
  <we:reference id="wa200005566" version="3.0.0.2" store="en-US" storeType="OMEX"/>
  <we:alternateReferences>
    <we:reference id="wa200005566" version="3.0.0.2" store="wa200005566" storeType="OMEX"/>
  </we:alternateReferences>
  <we:properties/>
  <we:bindings/>
  <we:snapshot xmlns:r="http://schemas.openxmlformats.org/officeDocument/2006/relationships"/>
</we:webextension>
</file>

<file path=ppt/webextensions/webextension2.xml><?xml version="1.0" encoding="utf-8"?>
<we:webextension xmlns:we="http://schemas.microsoft.com/office/webextensions/webextension/2010/11" id="{2F64BBEB-0A23-404B-9A62-3AF1F5B64757}">
  <we:reference id="wa200005669" version="2.0.0.0" store="en-US" storeType="OMEX"/>
  <we:alternateReferences>
    <we:reference id="WA200005669" version="2.0.0.0" store="" storeType="OMEX"/>
  </we:alternateReferences>
  <we:properties/>
  <we:bindings/>
  <we:snapshot xmlns:r="http://schemas.openxmlformats.org/officeDocument/2006/relationships"/>
</we:webextension>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SharedWithUsers xmlns="fea0d9e8-f215-4b58-9566-47fdcca5c1d0">
      <UserInfo>
        <DisplayName>Mveli Manyatsi</DisplayName>
        <AccountId>1002</AccountId>
        <AccountType/>
      </UserInfo>
    </SharedWithUsers>
    <_activity xmlns="3ef8a5d2-f690-44b6-8ea3-84bdf295c2d3" xsi:nil="true"/>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FE823B060BC57244BFD33AD172815ADC" ma:contentTypeVersion="15" ma:contentTypeDescription="Create a new document." ma:contentTypeScope="" ma:versionID="34985232bd6585f6c5f4869e08fe5f11">
  <xsd:schema xmlns:xsd="http://www.w3.org/2001/XMLSchema" xmlns:xs="http://www.w3.org/2001/XMLSchema" xmlns:p="http://schemas.microsoft.com/office/2006/metadata/properties" xmlns:ns3="fea0d9e8-f215-4b58-9566-47fdcca5c1d0" xmlns:ns4="3ef8a5d2-f690-44b6-8ea3-84bdf295c2d3" targetNamespace="http://schemas.microsoft.com/office/2006/metadata/properties" ma:root="true" ma:fieldsID="982d3d7055b82616dad2ebf8d70e036c" ns3:_="" ns4:_="">
    <xsd:import namespace="fea0d9e8-f215-4b58-9566-47fdcca5c1d0"/>
    <xsd:import namespace="3ef8a5d2-f690-44b6-8ea3-84bdf295c2d3"/>
    <xsd:element name="properties">
      <xsd:complexType>
        <xsd:sequence>
          <xsd:element name="documentManagement">
            <xsd:complexType>
              <xsd:all>
                <xsd:element ref="ns3:SharedWithUsers" minOccurs="0"/>
                <xsd:element ref="ns3:SharedWithDetails" minOccurs="0"/>
                <xsd:element ref="ns3:SharingHintHash" minOccurs="0"/>
                <xsd:element ref="ns4:MediaServiceMetadata" minOccurs="0"/>
                <xsd:element ref="ns4:MediaServiceFastMetadata" minOccurs="0"/>
                <xsd:element ref="ns4:MediaServiceDateTaken" minOccurs="0"/>
                <xsd:element ref="ns4:MediaLengthInSeconds" minOccurs="0"/>
                <xsd:element ref="ns4:MediaServiceAutoKeyPoints" minOccurs="0"/>
                <xsd:element ref="ns4:MediaServiceKeyPoints" minOccurs="0"/>
                <xsd:element ref="ns4:MediaServiceAutoTags" minOccurs="0"/>
                <xsd:element ref="ns4:_activity" minOccurs="0"/>
                <xsd:element ref="ns4:MediaServiceObjectDetectorVersions" minOccurs="0"/>
                <xsd:element ref="ns4:MediaServiceGenerationTime" minOccurs="0"/>
                <xsd:element ref="ns4:MediaServiceEventHashCode" minOccurs="0"/>
                <xsd:element ref="ns4:MediaServiceSystemTag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fea0d9e8-f215-4b58-9566-47fdcca5c1d0" elementFormDefault="qualified">
    <xsd:import namespace="http://schemas.microsoft.com/office/2006/documentManagement/types"/>
    <xsd:import namespace="http://schemas.microsoft.com/office/infopath/2007/PartnerControls"/>
    <xsd:element name="SharedWithUsers" ma:index="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9" nillable="true" ma:displayName="Shared With Details" ma:internalName="SharedWithDetails" ma:readOnly="true">
      <xsd:simpleType>
        <xsd:restriction base="dms:Note">
          <xsd:maxLength value="255"/>
        </xsd:restriction>
      </xsd:simpleType>
    </xsd:element>
    <xsd:element name="SharingHintHash" ma:index="10" nillable="true" ma:displayName="Sharing Hint Hash" ma:hidden="true" ma:internalName="SharingHintHash"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3ef8a5d2-f690-44b6-8ea3-84bdf295c2d3" elementFormDefault="qualified">
    <xsd:import namespace="http://schemas.microsoft.com/office/2006/documentManagement/types"/>
    <xsd:import namespace="http://schemas.microsoft.com/office/infopath/2007/PartnerControls"/>
    <xsd:element name="MediaServiceMetadata" ma:index="11" nillable="true" ma:displayName="MediaServiceMetadata" ma:hidden="true" ma:internalName="MediaServiceMetadata" ma:readOnly="true">
      <xsd:simpleType>
        <xsd:restriction base="dms:Note"/>
      </xsd:simpleType>
    </xsd:element>
    <xsd:element name="MediaServiceFastMetadata" ma:index="12" nillable="true" ma:displayName="MediaServiceFastMetadata" ma:hidden="true" ma:internalName="MediaServiceFastMetadata" ma:readOnly="true">
      <xsd:simpleType>
        <xsd:restriction base="dms:Note"/>
      </xsd:simpleType>
    </xsd:element>
    <xsd:element name="MediaServiceDateTaken" ma:index="13" nillable="true" ma:displayName="MediaServiceDateTaken" ma:hidden="true" ma:internalName="MediaServiceDateTaken" ma:readOnly="true">
      <xsd:simpleType>
        <xsd:restriction base="dms:Text"/>
      </xsd:simpleType>
    </xsd:element>
    <xsd:element name="MediaLengthInSeconds" ma:index="14" nillable="true" ma:displayName="Length (seconds)" ma:internalName="MediaLengthInSeconds" ma:readOnly="true">
      <xsd:simpleType>
        <xsd:restriction base="dms:Unknown"/>
      </xsd:simpleType>
    </xsd:element>
    <xsd:element name="MediaServiceAutoKeyPoints" ma:index="15" nillable="true" ma:displayName="MediaServiceAutoKeyPoints" ma:hidden="true" ma:internalName="MediaServiceAutoKeyPoints" ma:readOnly="true">
      <xsd:simpleType>
        <xsd:restriction base="dms:Note"/>
      </xsd:simpleType>
    </xsd:element>
    <xsd:element name="MediaServiceKeyPoints" ma:index="16" nillable="true" ma:displayName="KeyPoints" ma:internalName="MediaServiceKeyPoints" ma:readOnly="true">
      <xsd:simpleType>
        <xsd:restriction base="dms:Note">
          <xsd:maxLength value="255"/>
        </xsd:restriction>
      </xsd:simpleType>
    </xsd:element>
    <xsd:element name="MediaServiceAutoTags" ma:index="17" nillable="true" ma:displayName="Tags" ma:internalName="MediaServiceAutoTags" ma:readOnly="true">
      <xsd:simpleType>
        <xsd:restriction base="dms:Text"/>
      </xsd:simpleType>
    </xsd:element>
    <xsd:element name="_activity" ma:index="18" nillable="true" ma:displayName="_activity" ma:hidden="true" ma:internalName="_activity">
      <xsd:simpleType>
        <xsd:restriction base="dms:Note"/>
      </xsd:simpleType>
    </xsd:element>
    <xsd:element name="MediaServiceObjectDetectorVersions" ma:index="19" nillable="true" ma:displayName="MediaServiceObjectDetectorVersions" ma:hidden="true" ma:indexed="true" ma:internalName="MediaServiceObjectDetectorVersions" ma:readOnly="true">
      <xsd:simpleType>
        <xsd:restriction base="dms:Text"/>
      </xsd:simpleType>
    </xsd:element>
    <xsd:element name="MediaServiceGenerationTime" ma:index="20" nillable="true" ma:displayName="MediaServiceGenerationTime" ma:hidden="true" ma:internalName="MediaServiceGenerationTime" ma:readOnly="true">
      <xsd:simpleType>
        <xsd:restriction base="dms:Text"/>
      </xsd:simpleType>
    </xsd:element>
    <xsd:element name="MediaServiceEventHashCode" ma:index="21" nillable="true" ma:displayName="MediaServiceEventHashCode" ma:hidden="true" ma:internalName="MediaServiceEventHashCode" ma:readOnly="true">
      <xsd:simpleType>
        <xsd:restriction base="dms:Text"/>
      </xsd:simpleType>
    </xsd:element>
    <xsd:element name="MediaServiceSystemTags" ma:index="22" nillable="true" ma:displayName="MediaServiceSystemTags" ma:hidden="true" ma:internalName="MediaServiceSystemTags" ma:readOnly="true">
      <xsd:simpleType>
        <xsd:restriction base="dms:Note"/>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89E2C733-6FF6-4FC4-AA2F-21F469B6357C}">
  <ds:schemaRefs>
    <ds:schemaRef ds:uri="http://schemas.microsoft.com/sharepoint/v3/contenttype/forms"/>
  </ds:schemaRefs>
</ds:datastoreItem>
</file>

<file path=customXml/itemProps2.xml><?xml version="1.0" encoding="utf-8"?>
<ds:datastoreItem xmlns:ds="http://schemas.openxmlformats.org/officeDocument/2006/customXml" ds:itemID="{B3139411-7E99-4FED-AE3B-60631A485CFA}">
  <ds:schemaRefs>
    <ds:schemaRef ds:uri="http://schemas.microsoft.com/office/2006/documentManagement/types"/>
    <ds:schemaRef ds:uri="http://schemas.microsoft.com/office/infopath/2007/PartnerControls"/>
    <ds:schemaRef ds:uri="http://purl.org/dc/terms/"/>
    <ds:schemaRef ds:uri="http://schemas.openxmlformats.org/package/2006/metadata/core-properties"/>
    <ds:schemaRef ds:uri="fea0d9e8-f215-4b58-9566-47fdcca5c1d0"/>
    <ds:schemaRef ds:uri="http://purl.org/dc/elements/1.1/"/>
    <ds:schemaRef ds:uri="http://www.w3.org/XML/1998/namespace"/>
    <ds:schemaRef ds:uri="3ef8a5d2-f690-44b6-8ea3-84bdf295c2d3"/>
    <ds:schemaRef ds:uri="http://schemas.microsoft.com/office/2006/metadata/properties"/>
    <ds:schemaRef ds:uri="http://purl.org/dc/dcmitype/"/>
  </ds:schemaRefs>
</ds:datastoreItem>
</file>

<file path=customXml/itemProps3.xml><?xml version="1.0" encoding="utf-8"?>
<ds:datastoreItem xmlns:ds="http://schemas.openxmlformats.org/officeDocument/2006/customXml" ds:itemID="{1ACB5A51-295D-4012-82D7-B4F39BD507B7}">
  <ds:schemaRefs>
    <ds:schemaRef ds:uri="3ef8a5d2-f690-44b6-8ea3-84bdf295c2d3"/>
    <ds:schemaRef ds:uri="fea0d9e8-f215-4b58-9566-47fdcca5c1d0"/>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docProps/app.xml><?xml version="1.0" encoding="utf-8"?>
<Properties xmlns="http://schemas.openxmlformats.org/officeDocument/2006/extended-properties" xmlns:vt="http://schemas.openxmlformats.org/officeDocument/2006/docPropsVTypes">
  <TotalTime>1369</TotalTime>
  <Words>1103</Words>
  <Application>Microsoft Office PowerPoint</Application>
  <PresentationFormat>Widescreen</PresentationFormat>
  <Paragraphs>83</Paragraphs>
  <Slides>14</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14</vt:i4>
      </vt:variant>
    </vt:vector>
  </HeadingPairs>
  <TitlesOfParts>
    <vt:vector size="19" baseType="lpstr">
      <vt:lpstr>Aptos</vt:lpstr>
      <vt:lpstr>Arial</vt:lpstr>
      <vt:lpstr>Calibri</vt:lpstr>
      <vt:lpstr>Segoe UI</vt:lpstr>
      <vt:lpstr>Office Theme</vt:lpstr>
      <vt:lpstr>Company shares Date: 24 February 2025 </vt:lpstr>
      <vt:lpstr>What is a share?</vt:lpstr>
      <vt:lpstr>Difference between securities and shares</vt:lpstr>
      <vt:lpstr>How must shares be kept by a company</vt:lpstr>
      <vt:lpstr>Different classes of Shares</vt:lpstr>
      <vt:lpstr>How is the value of the share determined</vt:lpstr>
      <vt:lpstr>How does a company use shares?</vt:lpstr>
      <vt:lpstr>Sections of standard MOI on Shares</vt:lpstr>
      <vt:lpstr>Administration of Authorised shares</vt:lpstr>
      <vt:lpstr>Administration of Authorised shares</vt:lpstr>
      <vt:lpstr>Share Register</vt:lpstr>
      <vt:lpstr>Does NPC’s have shares?</vt:lpstr>
      <vt:lpstr>Can a minor be a shareholder of company?</vt:lpstr>
      <vt:lpstr>THANK YOU</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Agenda Day 1</dc:title>
  <dc:creator>Ismaeel Jadwat</dc:creator>
  <cp:lastModifiedBy>Tintswalo Mawila</cp:lastModifiedBy>
  <cp:revision>5</cp:revision>
  <cp:lastPrinted>2024-05-06T14:30:05Z</cp:lastPrinted>
  <dcterms:created xsi:type="dcterms:W3CDTF">2022-11-11T14:06:58Z</dcterms:created>
  <dcterms:modified xsi:type="dcterms:W3CDTF">2025-02-25T14:08:14Z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0x010100FE823B060BC57244BFD33AD172815ADC</vt:lpwstr>
  </property>
  <property fmtid="{D5CDD505-2E9C-101B-9397-08002B2CF9AE}" pid="3" name="MediaServiceImageTags">
    <vt:lpwstr/>
  </property>
</Properties>
</file>