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handoutMasterIdLst>
    <p:handoutMasterId r:id="rId14"/>
  </p:handoutMasterIdLst>
  <p:sldIdLst>
    <p:sldId id="406" r:id="rId2"/>
    <p:sldId id="737" r:id="rId3"/>
    <p:sldId id="738" r:id="rId4"/>
    <p:sldId id="739" r:id="rId5"/>
    <p:sldId id="728" r:id="rId6"/>
    <p:sldId id="744" r:id="rId7"/>
    <p:sldId id="743" r:id="rId8"/>
    <p:sldId id="740" r:id="rId9"/>
    <p:sldId id="745" r:id="rId10"/>
    <p:sldId id="741" r:id="rId11"/>
    <p:sldId id="736" r:id="rId1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6F173D-E530-4BC3-A2E2-6D7544ACE1CE}">
          <p14:sldIdLst>
            <p14:sldId id="406"/>
            <p14:sldId id="737"/>
            <p14:sldId id="738"/>
            <p14:sldId id="739"/>
            <p14:sldId id="728"/>
            <p14:sldId id="744"/>
            <p14:sldId id="743"/>
            <p14:sldId id="740"/>
            <p14:sldId id="745"/>
            <p14:sldId id="741"/>
            <p14:sldId id="73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76BB74"/>
    <a:srgbClr val="33CCCC"/>
    <a:srgbClr val="F79D75"/>
    <a:srgbClr val="52A250"/>
    <a:srgbClr val="008080"/>
    <a:srgbClr val="64B560"/>
    <a:srgbClr val="3366CC"/>
    <a:srgbClr val="339966"/>
    <a:srgbClr val="007F8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E7AA06-7611-4BF7-8E48-0C07B3AE0473}" v="7" dt="2025-09-09T17:20:14.046"/>
  </p1510:revLst>
</p1510:revInfo>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4109" cy="465977"/>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977352" y="0"/>
            <a:ext cx="3044109" cy="465977"/>
          </a:xfrm>
          <a:prstGeom prst="rect">
            <a:avLst/>
          </a:prstGeom>
        </p:spPr>
        <p:txBody>
          <a:bodyPr vert="horz" lIns="91440" tIns="45720" rIns="91440" bIns="45720" rtlCol="0"/>
          <a:lstStyle>
            <a:lvl1pPr algn="r">
              <a:defRPr sz="1200"/>
            </a:lvl1pPr>
          </a:lstStyle>
          <a:p>
            <a:fld id="{09805AB3-256B-448C-B87A-8B28295386C2}" type="datetimeFigureOut">
              <a:rPr lang="en-ZA" smtClean="0"/>
              <a:t>2025/09/19</a:t>
            </a:fld>
            <a:endParaRPr lang="en-ZA"/>
          </a:p>
        </p:txBody>
      </p:sp>
      <p:sp>
        <p:nvSpPr>
          <p:cNvPr id="4" name="Footer Placeholder 3"/>
          <p:cNvSpPr>
            <a:spLocks noGrp="1"/>
          </p:cNvSpPr>
          <p:nvPr>
            <p:ph type="ftr" sz="quarter" idx="2"/>
          </p:nvPr>
        </p:nvSpPr>
        <p:spPr>
          <a:xfrm>
            <a:off x="0" y="8843123"/>
            <a:ext cx="3044109" cy="465977"/>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977352" y="8843123"/>
            <a:ext cx="3044109" cy="465977"/>
          </a:xfrm>
          <a:prstGeom prst="rect">
            <a:avLst/>
          </a:prstGeom>
        </p:spPr>
        <p:txBody>
          <a:bodyPr vert="horz" lIns="91440" tIns="45720" rIns="91440" bIns="45720" rtlCol="0" anchor="b"/>
          <a:lstStyle>
            <a:lvl1pPr algn="r">
              <a:defRPr sz="1200"/>
            </a:lvl1pPr>
          </a:lstStyle>
          <a:p>
            <a:fld id="{5B511193-F7E1-4385-80E4-665D8C6B3FAF}" type="slidenum">
              <a:rPr lang="en-ZA" smtClean="0"/>
              <a:t>‹#›</a:t>
            </a:fld>
            <a:endParaRPr lang="en-Z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7071"/>
          </a:xfrm>
          <a:prstGeom prst="rect">
            <a:avLst/>
          </a:prstGeom>
        </p:spPr>
        <p:txBody>
          <a:bodyPr vert="horz" lIns="93177" tIns="46589" rIns="93177" bIns="46589" rtlCol="0"/>
          <a:lstStyle>
            <a:lvl1pPr algn="l">
              <a:defRPr sz="1200"/>
            </a:lvl1pPr>
          </a:lstStyle>
          <a:p>
            <a:endParaRPr lang="en-ZA"/>
          </a:p>
        </p:txBody>
      </p:sp>
      <p:sp>
        <p:nvSpPr>
          <p:cNvPr id="3" name="Date Placeholder 2"/>
          <p:cNvSpPr>
            <a:spLocks noGrp="1"/>
          </p:cNvSpPr>
          <p:nvPr>
            <p:ph type="dt" idx="1"/>
          </p:nvPr>
        </p:nvSpPr>
        <p:spPr>
          <a:xfrm>
            <a:off x="3978132" y="0"/>
            <a:ext cx="3043343" cy="467071"/>
          </a:xfrm>
          <a:prstGeom prst="rect">
            <a:avLst/>
          </a:prstGeom>
        </p:spPr>
        <p:txBody>
          <a:bodyPr vert="horz" lIns="93177" tIns="46589" rIns="93177" bIns="46589" rtlCol="0"/>
          <a:lstStyle>
            <a:lvl1pPr algn="r">
              <a:defRPr sz="1200"/>
            </a:lvl1pPr>
          </a:lstStyle>
          <a:p>
            <a:fld id="{60EF7E2D-7B8F-4F80-BF99-5B46D35C2FAD}" type="datetimeFigureOut">
              <a:rPr lang="en-ZA" smtClean="0"/>
              <a:t>2025/09/19</a:t>
            </a:fld>
            <a:endParaRPr lang="en-ZA"/>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177" tIns="46589" rIns="93177" bIns="46589" rtlCol="0" anchor="ctr"/>
          <a:lstStyle/>
          <a:p>
            <a:endParaRPr lang="en-ZA"/>
          </a:p>
        </p:txBody>
      </p:sp>
      <p:sp>
        <p:nvSpPr>
          <p:cNvPr id="5" name="Notes Placeholder 4"/>
          <p:cNvSpPr>
            <a:spLocks noGrp="1"/>
          </p:cNvSpPr>
          <p:nvPr>
            <p:ph type="body" sz="quarter" idx="3"/>
          </p:nvPr>
        </p:nvSpPr>
        <p:spPr>
          <a:xfrm>
            <a:off x="702311" y="4480004"/>
            <a:ext cx="5618480" cy="3665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1" y="8842030"/>
            <a:ext cx="3043343" cy="467070"/>
          </a:xfrm>
          <a:prstGeom prst="rect">
            <a:avLst/>
          </a:prstGeom>
        </p:spPr>
        <p:txBody>
          <a:bodyPr vert="horz" lIns="93177" tIns="46589" rIns="93177" bIns="46589" rtlCol="0" anchor="b"/>
          <a:lstStyle>
            <a:lvl1pPr algn="l">
              <a:defRPr sz="1200"/>
            </a:lvl1pPr>
          </a:lstStyle>
          <a:p>
            <a:endParaRPr lang="en-ZA"/>
          </a:p>
        </p:txBody>
      </p:sp>
      <p:sp>
        <p:nvSpPr>
          <p:cNvPr id="7" name="Slide Number Placeholder 6"/>
          <p:cNvSpPr>
            <a:spLocks noGrp="1"/>
          </p:cNvSpPr>
          <p:nvPr>
            <p:ph type="sldNum" sz="quarter" idx="5"/>
          </p:nvPr>
        </p:nvSpPr>
        <p:spPr>
          <a:xfrm>
            <a:off x="3978132" y="8842030"/>
            <a:ext cx="3043343" cy="467070"/>
          </a:xfrm>
          <a:prstGeom prst="rect">
            <a:avLst/>
          </a:prstGeom>
        </p:spPr>
        <p:txBody>
          <a:bodyPr vert="horz" lIns="93177" tIns="46589" rIns="93177" bIns="46589" rtlCol="0" anchor="b"/>
          <a:lstStyle>
            <a:lvl1pPr algn="r">
              <a:defRPr sz="1200"/>
            </a:lvl1pPr>
          </a:lstStyle>
          <a:p>
            <a:fld id="{EF646900-4EDF-44E7-B007-0B5AD608C128}" type="slidenum">
              <a:rPr lang="en-ZA" smtClean="0"/>
              <a:t>‹#›</a:t>
            </a:fld>
            <a:endParaRPr lang="en-Z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646900-4EDF-44E7-B007-0B5AD608C128}" type="slidenum">
              <a:rPr lang="en-ZA" smtClean="0"/>
              <a:t>2</a:t>
            </a:fld>
            <a:endParaRPr lang="en-ZA"/>
          </a:p>
        </p:txBody>
      </p:sp>
    </p:spTree>
    <p:extLst>
      <p:ext uri="{BB962C8B-B14F-4D97-AF65-F5344CB8AC3E}">
        <p14:creationId xmlns:p14="http://schemas.microsoft.com/office/powerpoint/2010/main" val="776337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F646900-4EDF-44E7-B007-0B5AD608C128}" type="slidenum">
              <a:rPr lang="en-ZA" smtClean="0"/>
              <a:t>3</a:t>
            </a:fld>
            <a:endParaRPr lang="en-ZA"/>
          </a:p>
        </p:txBody>
      </p:sp>
    </p:spTree>
    <p:extLst>
      <p:ext uri="{BB962C8B-B14F-4D97-AF65-F5344CB8AC3E}">
        <p14:creationId xmlns:p14="http://schemas.microsoft.com/office/powerpoint/2010/main" val="4834994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4" Type="http://schemas.openxmlformats.org/officeDocument/2006/relationships/image" Target="../media/image2.jpe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 option two">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7261" y="3191612"/>
            <a:ext cx="10801350" cy="914647"/>
          </a:xfrm>
        </p:spPr>
        <p:txBody>
          <a:bodyPr tIns="0" rIns="0" bIns="0" anchor="b">
            <a:noAutofit/>
          </a:bodyPr>
          <a:lstStyle>
            <a:lvl1pPr algn="l">
              <a:lnSpc>
                <a:spcPct val="100000"/>
              </a:lnSpc>
              <a:spcBef>
                <a:spcPts val="0"/>
              </a:spcBef>
              <a:defRPr sz="4000" b="0" cap="none" baseline="0">
                <a:solidFill>
                  <a:srgbClr val="007F86"/>
                </a:solidFill>
              </a:defRPr>
            </a:lvl1pPr>
          </a:lstStyle>
          <a:p>
            <a:r>
              <a:rPr lang="en-US"/>
              <a:t>Add presentation title</a:t>
            </a:r>
            <a:endParaRPr lang="en-ZA"/>
          </a:p>
        </p:txBody>
      </p:sp>
      <p:sp>
        <p:nvSpPr>
          <p:cNvPr id="10" name="Text Placeholder 9"/>
          <p:cNvSpPr>
            <a:spLocks noGrp="1"/>
          </p:cNvSpPr>
          <p:nvPr>
            <p:ph type="body" sz="quarter" idx="10" hasCustomPrompt="1"/>
          </p:nvPr>
        </p:nvSpPr>
        <p:spPr>
          <a:xfrm>
            <a:off x="687261" y="4320324"/>
            <a:ext cx="10801350" cy="410132"/>
          </a:xfrm>
        </p:spPr>
        <p:txBody>
          <a:bodyPr tIns="0" rIns="0" bIns="0" anchor="t">
            <a:noAutofit/>
          </a:bodyPr>
          <a:lstStyle>
            <a:lvl1pPr marL="0" indent="0">
              <a:lnSpc>
                <a:spcPct val="100000"/>
              </a:lnSpc>
              <a:spcBef>
                <a:spcPts val="0"/>
              </a:spcBef>
              <a:buNone/>
              <a:defRPr sz="2400" b="1" cap="all" baseline="0">
                <a:solidFill>
                  <a:schemeClr val="accent2"/>
                </a:solidFill>
              </a:defRPr>
            </a:lvl1pPr>
          </a:lstStyle>
          <a:p>
            <a:pPr lvl="0"/>
            <a:r>
              <a:rPr lang="en-US"/>
              <a:t>Add subtitle</a:t>
            </a:r>
            <a:endParaRPr lang="en-GB"/>
          </a:p>
        </p:txBody>
      </p:sp>
      <p:sp>
        <p:nvSpPr>
          <p:cNvPr id="12" name="Text Placeholder 11"/>
          <p:cNvSpPr>
            <a:spLocks noGrp="1"/>
          </p:cNvSpPr>
          <p:nvPr>
            <p:ph type="body" sz="quarter" idx="11" hasCustomPrompt="1"/>
          </p:nvPr>
        </p:nvSpPr>
        <p:spPr>
          <a:xfrm>
            <a:off x="687261" y="2653910"/>
            <a:ext cx="4583112" cy="288000"/>
          </a:xfrm>
        </p:spPr>
        <p:txBody>
          <a:bodyPr vert="horz" lIns="0" tIns="0" rIns="0" bIns="0" rtlCol="0" anchor="t">
            <a:noAutofit/>
          </a:bodyPr>
          <a:lstStyle>
            <a:lvl1pPr marL="0" indent="0">
              <a:buNone/>
              <a:defRPr lang="en-US" sz="1600" b="1" cap="none" spc="0" baseline="0" smtClean="0">
                <a:solidFill>
                  <a:schemeClr val="accent2"/>
                </a:solidFill>
                <a:latin typeface="+mn-lt"/>
                <a:ea typeface="+mj-ea"/>
                <a:cs typeface="+mj-cs"/>
              </a:defRPr>
            </a:lvl1pPr>
            <a:lvl2pPr>
              <a:defRPr lang="en-US" smtClean="0"/>
            </a:lvl2pPr>
            <a:lvl3pPr>
              <a:defRPr lang="en-US" smtClean="0"/>
            </a:lvl3pPr>
            <a:lvl4pPr>
              <a:defRPr lang="en-US" smtClean="0"/>
            </a:lvl4pPr>
            <a:lvl5pPr>
              <a:defRPr lang="en-GB"/>
            </a:lvl5pPr>
          </a:lstStyle>
          <a:p>
            <a:pPr marL="165100" lvl="0" indent="-165100">
              <a:lnSpc>
                <a:spcPct val="100000"/>
              </a:lnSpc>
              <a:spcBef>
                <a:spcPts val="0"/>
              </a:spcBef>
            </a:pPr>
            <a:r>
              <a:rPr lang="en-US"/>
              <a:t>Add date</a:t>
            </a:r>
            <a:endParaRPr lang="en-GB"/>
          </a:p>
        </p:txBody>
      </p:sp>
      <p:sp>
        <p:nvSpPr>
          <p:cNvPr id="14" name="Text Placeholder 11"/>
          <p:cNvSpPr>
            <a:spLocks noGrp="1"/>
          </p:cNvSpPr>
          <p:nvPr>
            <p:ph type="body" sz="quarter" idx="12" hasCustomPrompt="1"/>
          </p:nvPr>
        </p:nvSpPr>
        <p:spPr>
          <a:xfrm>
            <a:off x="687261" y="5751655"/>
            <a:ext cx="4583112" cy="306245"/>
          </a:xfrm>
        </p:spPr>
        <p:txBody>
          <a:bodyPr vert="horz" lIns="0" tIns="0" rIns="0" bIns="0" rtlCol="0" anchor="t">
            <a:noAutofit/>
          </a:bodyPr>
          <a:lstStyle>
            <a:lvl1pPr marL="0" indent="0">
              <a:buNone/>
              <a:defRPr lang="en-US" sz="1600" b="0" cap="none" spc="0" baseline="0" smtClean="0">
                <a:solidFill>
                  <a:schemeClr val="accent2"/>
                </a:solidFill>
                <a:latin typeface="+mn-lt"/>
                <a:ea typeface="+mj-ea"/>
                <a:cs typeface="+mj-cs"/>
              </a:defRPr>
            </a:lvl1pPr>
            <a:lvl2pPr>
              <a:defRPr lang="en-US" smtClean="0"/>
            </a:lvl2pPr>
            <a:lvl3pPr>
              <a:defRPr lang="en-US" smtClean="0"/>
            </a:lvl3pPr>
            <a:lvl4pPr>
              <a:defRPr lang="en-US" smtClean="0"/>
            </a:lvl4pPr>
            <a:lvl5pPr>
              <a:defRPr lang="en-GB"/>
            </a:lvl5pPr>
          </a:lstStyle>
          <a:p>
            <a:pPr marL="165100" lvl="0" indent="-165100">
              <a:lnSpc>
                <a:spcPct val="100000"/>
              </a:lnSpc>
              <a:spcBef>
                <a:spcPts val="0"/>
              </a:spcBef>
            </a:pPr>
            <a:r>
              <a:rPr lang="en-US"/>
              <a:t>Prepared by</a:t>
            </a:r>
            <a:endParaRPr lang="en-GB"/>
          </a:p>
        </p:txBody>
      </p:sp>
      <p:cxnSp>
        <p:nvCxnSpPr>
          <p:cNvPr id="16" name="Straight Connector 15"/>
          <p:cNvCxnSpPr/>
          <p:nvPr userDrawn="1"/>
        </p:nvCxnSpPr>
        <p:spPr>
          <a:xfrm>
            <a:off x="8768447" y="478516"/>
            <a:ext cx="0" cy="178627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687261" y="3085475"/>
            <a:ext cx="1080941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32004" y="459287"/>
            <a:ext cx="2377240" cy="180549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with top line">
    <p:bg>
      <p:bgPr>
        <a:solidFill>
          <a:schemeClr val="bg1"/>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7261" y="638872"/>
            <a:ext cx="10175811" cy="900000"/>
          </a:xfrm>
        </p:spPr>
        <p:txBody>
          <a:bodyPr/>
          <a:lstStyle>
            <a:lvl1pPr>
              <a:defRPr baseline="0"/>
            </a:lvl1pPr>
          </a:lstStyle>
          <a:p>
            <a:r>
              <a:rPr lang="en-US"/>
              <a:t>Add title</a:t>
            </a:r>
            <a:endParaRPr lang="en-ZA"/>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695326" y="435791"/>
            <a:ext cx="9975722" cy="720000"/>
          </a:xfrm>
        </p:spPr>
        <p:txBody>
          <a:bodyPr vert="horz" lIns="0" tIns="0" rIns="0" bIns="0" rtlCol="0" anchor="b">
            <a:noAutofit/>
          </a:bodyPr>
          <a:lstStyle>
            <a:lvl1pPr>
              <a:defRPr lang="en-ZA" baseline="0" dirty="0">
                <a:solidFill>
                  <a:schemeClr val="accent1"/>
                </a:solidFill>
              </a:defRPr>
            </a:lvl1pPr>
          </a:lstStyle>
          <a:p>
            <a:pPr lvl="0"/>
            <a:r>
              <a:rPr lang="en-US"/>
              <a:t>Add title</a:t>
            </a:r>
            <a:endParaRPr lang="en-ZA"/>
          </a:p>
        </p:txBody>
      </p:sp>
      <p:sp>
        <p:nvSpPr>
          <p:cNvPr id="6" name="Text Placeholder 5"/>
          <p:cNvSpPr>
            <a:spLocks noGrp="1"/>
          </p:cNvSpPr>
          <p:nvPr>
            <p:ph type="body" sz="quarter" idx="11" hasCustomPrompt="1"/>
          </p:nvPr>
        </p:nvSpPr>
        <p:spPr>
          <a:xfrm>
            <a:off x="695325" y="1155664"/>
            <a:ext cx="9975722" cy="334733"/>
          </a:xfrm>
        </p:spPr>
        <p:txBody>
          <a:bodyPr/>
          <a:lstStyle>
            <a:lvl1pPr marL="0" indent="0">
              <a:lnSpc>
                <a:spcPct val="100000"/>
              </a:lnSpc>
              <a:spcBef>
                <a:spcPts val="0"/>
              </a:spcBef>
              <a:buNone/>
              <a:defRPr sz="2000" baseline="0">
                <a:solidFill>
                  <a:schemeClr val="accent2"/>
                </a:solidFill>
              </a:defRPr>
            </a:lvl1pPr>
          </a:lstStyle>
          <a:p>
            <a:pPr lvl="0"/>
            <a:r>
              <a:rPr lang="en-US"/>
              <a:t>Add subtitle</a:t>
            </a:r>
            <a:endParaRPr lang="en-ZA"/>
          </a:p>
        </p:txBody>
      </p:sp>
      <p:sp>
        <p:nvSpPr>
          <p:cNvPr id="7" name="Text Placeholder 5"/>
          <p:cNvSpPr>
            <a:spLocks noGrp="1"/>
          </p:cNvSpPr>
          <p:nvPr>
            <p:ph type="body" sz="quarter" idx="10" hasCustomPrompt="1"/>
          </p:nvPr>
        </p:nvSpPr>
        <p:spPr>
          <a:xfrm>
            <a:off x="695325" y="5913720"/>
            <a:ext cx="10801350" cy="215900"/>
          </a:xfrm>
          <a:noFill/>
        </p:spPr>
        <p:txBody>
          <a:bodyPr wrap="square" lIns="0" tIns="0" rIns="0" bIns="0" rtlCol="0" anchor="ctr">
            <a:noAutofit/>
          </a:bodyPr>
          <a:lstStyle>
            <a:lvl1pPr marL="0" indent="0">
              <a:buNone/>
              <a:defRPr lang="en-GB" sz="1000" b="0" i="0" u="none" strike="noStrike" spc="0" baseline="0" dirty="0">
                <a:solidFill>
                  <a:schemeClr val="accent2"/>
                </a:solidFill>
              </a:defRPr>
            </a:lvl1pPr>
          </a:lstStyle>
          <a:p>
            <a:pPr marL="165100" marR="0" lvl="0" indent="-165100" fontAlgn="auto">
              <a:lnSpc>
                <a:spcPct val="100000"/>
              </a:lnSpc>
              <a:spcBef>
                <a:spcPts val="0"/>
              </a:spcBef>
              <a:spcAft>
                <a:spcPts val="0"/>
              </a:spcAft>
              <a:buClrTx/>
              <a:buSzTx/>
            </a:pPr>
            <a:r>
              <a:rPr lang="en-US"/>
              <a:t>Footnote</a:t>
            </a:r>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contacts">
    <p:spTree>
      <p:nvGrpSpPr>
        <p:cNvPr id="1" name=""/>
        <p:cNvGrpSpPr/>
        <p:nvPr/>
      </p:nvGrpSpPr>
      <p:grpSpPr>
        <a:xfrm>
          <a:off x="0" y="0"/>
          <a:ext cx="0" cy="0"/>
          <a:chOff x="0" y="0"/>
          <a:chExt cx="0" cy="0"/>
        </a:xfrm>
      </p:grpSpPr>
      <p:sp>
        <p:nvSpPr>
          <p:cNvPr id="3" name="Picture Placeholder 2"/>
          <p:cNvSpPr>
            <a:spLocks noGrp="1"/>
          </p:cNvSpPr>
          <p:nvPr>
            <p:ph type="pic" sz="quarter" idx="40" hasCustomPrompt="1"/>
          </p:nvPr>
        </p:nvSpPr>
        <p:spPr>
          <a:xfrm>
            <a:off x="695325" y="2024063"/>
            <a:ext cx="1329045" cy="1416050"/>
          </a:xfrm>
        </p:spPr>
        <p:txBody>
          <a:bodyPr/>
          <a:lstStyle>
            <a:lvl1pPr marL="0" indent="0">
              <a:buNone/>
              <a:defRPr sz="1400">
                <a:solidFill>
                  <a:schemeClr val="tx1"/>
                </a:solidFill>
              </a:defRPr>
            </a:lvl1pPr>
          </a:lstStyle>
          <a:p>
            <a:r>
              <a:rPr lang="en-US"/>
              <a:t>Add picture</a:t>
            </a:r>
            <a:endParaRPr lang="en-ZA"/>
          </a:p>
        </p:txBody>
      </p:sp>
      <p:sp>
        <p:nvSpPr>
          <p:cNvPr id="15" name="Text Placeholder 14"/>
          <p:cNvSpPr>
            <a:spLocks noGrp="1"/>
          </p:cNvSpPr>
          <p:nvPr>
            <p:ph type="body" sz="quarter" idx="43" hasCustomPrompt="1"/>
          </p:nvPr>
        </p:nvSpPr>
        <p:spPr>
          <a:xfrm>
            <a:off x="2371725" y="2024064"/>
            <a:ext cx="3410667" cy="270259"/>
          </a:xfrm>
        </p:spPr>
        <p:txBody>
          <a:bodyPr anchor="t"/>
          <a:lstStyle>
            <a:lvl1pPr marL="0" indent="0">
              <a:lnSpc>
                <a:spcPct val="100000"/>
              </a:lnSpc>
              <a:spcBef>
                <a:spcPts val="0"/>
              </a:spcBef>
              <a:buNone/>
              <a:defRPr sz="1400">
                <a:solidFill>
                  <a:schemeClr val="tx1"/>
                </a:solidFill>
              </a:defRPr>
            </a:lvl1pPr>
          </a:lstStyle>
          <a:p>
            <a:pPr lvl="0"/>
            <a:r>
              <a:rPr lang="en-US"/>
              <a:t>Name Surname</a:t>
            </a:r>
            <a:endParaRPr lang="en-ZA"/>
          </a:p>
        </p:txBody>
      </p:sp>
      <p:sp>
        <p:nvSpPr>
          <p:cNvPr id="16" name="Text Placeholder 14"/>
          <p:cNvSpPr>
            <a:spLocks noGrp="1"/>
          </p:cNvSpPr>
          <p:nvPr>
            <p:ph type="body" sz="quarter" idx="44" hasCustomPrompt="1"/>
          </p:nvPr>
        </p:nvSpPr>
        <p:spPr>
          <a:xfrm>
            <a:off x="2371725" y="2294323"/>
            <a:ext cx="3410667" cy="197223"/>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94" name="Text Placeholder 14"/>
          <p:cNvSpPr>
            <a:spLocks noGrp="1"/>
          </p:cNvSpPr>
          <p:nvPr>
            <p:ph type="body" sz="quarter" idx="45" hasCustomPrompt="1"/>
          </p:nvPr>
        </p:nvSpPr>
        <p:spPr>
          <a:xfrm>
            <a:off x="2371725" y="2534866"/>
            <a:ext cx="3410667" cy="1445464"/>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114" name="Picture Placeholder 2"/>
          <p:cNvSpPr>
            <a:spLocks noGrp="1"/>
          </p:cNvSpPr>
          <p:nvPr>
            <p:ph type="pic" sz="quarter" idx="46" hasCustomPrompt="1"/>
          </p:nvPr>
        </p:nvSpPr>
        <p:spPr>
          <a:xfrm>
            <a:off x="6409608" y="2024063"/>
            <a:ext cx="1329045" cy="1416050"/>
          </a:xfrm>
        </p:spPr>
        <p:txBody>
          <a:bodyPr/>
          <a:lstStyle>
            <a:lvl1pPr marL="0" indent="0">
              <a:buNone/>
              <a:defRPr sz="1400">
                <a:solidFill>
                  <a:schemeClr val="tx1"/>
                </a:solidFill>
              </a:defRPr>
            </a:lvl1pPr>
          </a:lstStyle>
          <a:p>
            <a:r>
              <a:rPr lang="en-US"/>
              <a:t>Add picture</a:t>
            </a:r>
            <a:endParaRPr lang="en-ZA"/>
          </a:p>
        </p:txBody>
      </p:sp>
      <p:sp>
        <p:nvSpPr>
          <p:cNvPr id="115" name="Text Placeholder 14"/>
          <p:cNvSpPr>
            <a:spLocks noGrp="1"/>
          </p:cNvSpPr>
          <p:nvPr>
            <p:ph type="body" sz="quarter" idx="47" hasCustomPrompt="1"/>
          </p:nvPr>
        </p:nvSpPr>
        <p:spPr>
          <a:xfrm>
            <a:off x="8086008" y="2024064"/>
            <a:ext cx="3410667" cy="270259"/>
          </a:xfrm>
        </p:spPr>
        <p:txBody>
          <a:bodyPr anchor="t"/>
          <a:lstStyle>
            <a:lvl1pPr marL="0" indent="0">
              <a:lnSpc>
                <a:spcPct val="100000"/>
              </a:lnSpc>
              <a:spcBef>
                <a:spcPts val="0"/>
              </a:spcBef>
              <a:buNone/>
              <a:defRPr sz="1400">
                <a:solidFill>
                  <a:schemeClr val="tx1"/>
                </a:solidFill>
              </a:defRPr>
            </a:lvl1pPr>
          </a:lstStyle>
          <a:p>
            <a:pPr lvl="0"/>
            <a:r>
              <a:rPr lang="en-US"/>
              <a:t>Name Surname</a:t>
            </a:r>
            <a:endParaRPr lang="en-ZA"/>
          </a:p>
        </p:txBody>
      </p:sp>
      <p:sp>
        <p:nvSpPr>
          <p:cNvPr id="116" name="Text Placeholder 14"/>
          <p:cNvSpPr>
            <a:spLocks noGrp="1"/>
          </p:cNvSpPr>
          <p:nvPr>
            <p:ph type="body" sz="quarter" idx="48" hasCustomPrompt="1"/>
          </p:nvPr>
        </p:nvSpPr>
        <p:spPr>
          <a:xfrm>
            <a:off x="8086008" y="2294323"/>
            <a:ext cx="3410667" cy="197223"/>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117" name="Text Placeholder 14"/>
          <p:cNvSpPr>
            <a:spLocks noGrp="1"/>
          </p:cNvSpPr>
          <p:nvPr>
            <p:ph type="body" sz="quarter" idx="49" hasCustomPrompt="1"/>
          </p:nvPr>
        </p:nvSpPr>
        <p:spPr>
          <a:xfrm>
            <a:off x="8086008" y="2534866"/>
            <a:ext cx="3410667" cy="1445464"/>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31" name="Picture Placeholder 2"/>
          <p:cNvSpPr>
            <a:spLocks noGrp="1"/>
          </p:cNvSpPr>
          <p:nvPr>
            <p:ph type="pic" sz="quarter" idx="50" hasCustomPrompt="1"/>
          </p:nvPr>
        </p:nvSpPr>
        <p:spPr>
          <a:xfrm>
            <a:off x="695325" y="4101633"/>
            <a:ext cx="1329045" cy="1416050"/>
          </a:xfrm>
        </p:spPr>
        <p:txBody>
          <a:bodyPr/>
          <a:lstStyle>
            <a:lvl1pPr marL="0" indent="0">
              <a:buNone/>
              <a:defRPr sz="1400">
                <a:solidFill>
                  <a:schemeClr val="tx1"/>
                </a:solidFill>
              </a:defRPr>
            </a:lvl1pPr>
          </a:lstStyle>
          <a:p>
            <a:r>
              <a:rPr lang="en-US"/>
              <a:t>Add picture</a:t>
            </a:r>
            <a:endParaRPr lang="en-ZA"/>
          </a:p>
        </p:txBody>
      </p:sp>
      <p:sp>
        <p:nvSpPr>
          <p:cNvPr id="32" name="Text Placeholder 14"/>
          <p:cNvSpPr>
            <a:spLocks noGrp="1"/>
          </p:cNvSpPr>
          <p:nvPr>
            <p:ph type="body" sz="quarter" idx="51" hasCustomPrompt="1"/>
          </p:nvPr>
        </p:nvSpPr>
        <p:spPr>
          <a:xfrm>
            <a:off x="2371725" y="4101634"/>
            <a:ext cx="3410667" cy="270259"/>
          </a:xfrm>
        </p:spPr>
        <p:txBody>
          <a:bodyPr anchor="t"/>
          <a:lstStyle>
            <a:lvl1pPr marL="0" indent="0">
              <a:lnSpc>
                <a:spcPct val="100000"/>
              </a:lnSpc>
              <a:spcBef>
                <a:spcPts val="0"/>
              </a:spcBef>
              <a:buNone/>
              <a:defRPr sz="1400">
                <a:solidFill>
                  <a:schemeClr val="tx1"/>
                </a:solidFill>
              </a:defRPr>
            </a:lvl1pPr>
          </a:lstStyle>
          <a:p>
            <a:pPr lvl="0"/>
            <a:r>
              <a:rPr lang="en-US"/>
              <a:t>Name Surname</a:t>
            </a:r>
            <a:endParaRPr lang="en-ZA"/>
          </a:p>
        </p:txBody>
      </p:sp>
      <p:sp>
        <p:nvSpPr>
          <p:cNvPr id="33" name="Text Placeholder 14"/>
          <p:cNvSpPr>
            <a:spLocks noGrp="1"/>
          </p:cNvSpPr>
          <p:nvPr>
            <p:ph type="body" sz="quarter" idx="52" hasCustomPrompt="1"/>
          </p:nvPr>
        </p:nvSpPr>
        <p:spPr>
          <a:xfrm>
            <a:off x="2371725" y="4371893"/>
            <a:ext cx="3410667" cy="197223"/>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34" name="Text Placeholder 14"/>
          <p:cNvSpPr>
            <a:spLocks noGrp="1"/>
          </p:cNvSpPr>
          <p:nvPr>
            <p:ph type="body" sz="quarter" idx="53" hasCustomPrompt="1"/>
          </p:nvPr>
        </p:nvSpPr>
        <p:spPr>
          <a:xfrm>
            <a:off x="2371725" y="4612436"/>
            <a:ext cx="3410667" cy="1445464"/>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35" name="Picture Placeholder 2"/>
          <p:cNvSpPr>
            <a:spLocks noGrp="1"/>
          </p:cNvSpPr>
          <p:nvPr>
            <p:ph type="pic" sz="quarter" idx="54" hasCustomPrompt="1"/>
          </p:nvPr>
        </p:nvSpPr>
        <p:spPr>
          <a:xfrm>
            <a:off x="6409608" y="4101633"/>
            <a:ext cx="1329045" cy="1416050"/>
          </a:xfrm>
        </p:spPr>
        <p:txBody>
          <a:bodyPr/>
          <a:lstStyle>
            <a:lvl1pPr marL="0" indent="0">
              <a:buNone/>
              <a:defRPr sz="1400">
                <a:solidFill>
                  <a:schemeClr val="tx1"/>
                </a:solidFill>
              </a:defRPr>
            </a:lvl1pPr>
          </a:lstStyle>
          <a:p>
            <a:r>
              <a:rPr lang="en-US"/>
              <a:t>Add picture</a:t>
            </a:r>
            <a:endParaRPr lang="en-ZA"/>
          </a:p>
        </p:txBody>
      </p:sp>
      <p:sp>
        <p:nvSpPr>
          <p:cNvPr id="36" name="Text Placeholder 14"/>
          <p:cNvSpPr>
            <a:spLocks noGrp="1"/>
          </p:cNvSpPr>
          <p:nvPr>
            <p:ph type="body" sz="quarter" idx="55" hasCustomPrompt="1"/>
          </p:nvPr>
        </p:nvSpPr>
        <p:spPr>
          <a:xfrm>
            <a:off x="8086008" y="4101634"/>
            <a:ext cx="3410667" cy="270259"/>
          </a:xfrm>
        </p:spPr>
        <p:txBody>
          <a:bodyPr anchor="t"/>
          <a:lstStyle>
            <a:lvl1pPr marL="0" indent="0">
              <a:lnSpc>
                <a:spcPct val="100000"/>
              </a:lnSpc>
              <a:spcBef>
                <a:spcPts val="0"/>
              </a:spcBef>
              <a:buNone/>
              <a:defRPr sz="1400">
                <a:solidFill>
                  <a:schemeClr val="tx1"/>
                </a:solidFill>
              </a:defRPr>
            </a:lvl1pPr>
          </a:lstStyle>
          <a:p>
            <a:pPr lvl="0"/>
            <a:r>
              <a:rPr lang="en-US"/>
              <a:t>Name Surname</a:t>
            </a:r>
            <a:endParaRPr lang="en-ZA"/>
          </a:p>
        </p:txBody>
      </p:sp>
      <p:sp>
        <p:nvSpPr>
          <p:cNvPr id="37" name="Text Placeholder 14"/>
          <p:cNvSpPr>
            <a:spLocks noGrp="1"/>
          </p:cNvSpPr>
          <p:nvPr>
            <p:ph type="body" sz="quarter" idx="56" hasCustomPrompt="1"/>
          </p:nvPr>
        </p:nvSpPr>
        <p:spPr>
          <a:xfrm>
            <a:off x="8086008" y="4371893"/>
            <a:ext cx="3410667" cy="197223"/>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38" name="Text Placeholder 14"/>
          <p:cNvSpPr>
            <a:spLocks noGrp="1"/>
          </p:cNvSpPr>
          <p:nvPr>
            <p:ph type="body" sz="quarter" idx="57" hasCustomPrompt="1"/>
          </p:nvPr>
        </p:nvSpPr>
        <p:spPr>
          <a:xfrm>
            <a:off x="8086008" y="4612436"/>
            <a:ext cx="3410667" cy="1445464"/>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39" name="Title 1"/>
          <p:cNvSpPr>
            <a:spLocks noGrp="1"/>
          </p:cNvSpPr>
          <p:nvPr>
            <p:ph type="title" hasCustomPrompt="1"/>
          </p:nvPr>
        </p:nvSpPr>
        <p:spPr>
          <a:xfrm>
            <a:off x="695326" y="435791"/>
            <a:ext cx="10003154" cy="720000"/>
          </a:xfrm>
        </p:spPr>
        <p:txBody>
          <a:bodyPr vert="horz" lIns="0" tIns="0" rIns="0" bIns="0" rtlCol="0" anchor="b">
            <a:noAutofit/>
          </a:bodyPr>
          <a:lstStyle>
            <a:lvl1pPr>
              <a:defRPr lang="en-ZA" baseline="0" dirty="0">
                <a:solidFill>
                  <a:schemeClr val="accent1"/>
                </a:solidFill>
              </a:defRPr>
            </a:lvl1pPr>
          </a:lstStyle>
          <a:p>
            <a:pPr lvl="0"/>
            <a:r>
              <a:rPr lang="en-US"/>
              <a:t>Add title</a:t>
            </a:r>
            <a:endParaRPr lang="en-ZA"/>
          </a:p>
        </p:txBody>
      </p:sp>
      <p:sp>
        <p:nvSpPr>
          <p:cNvPr id="40" name="Text Placeholder 5"/>
          <p:cNvSpPr>
            <a:spLocks noGrp="1"/>
          </p:cNvSpPr>
          <p:nvPr>
            <p:ph type="body" sz="quarter" idx="11" hasCustomPrompt="1"/>
          </p:nvPr>
        </p:nvSpPr>
        <p:spPr>
          <a:xfrm>
            <a:off x="695326" y="1155791"/>
            <a:ext cx="10003154" cy="334733"/>
          </a:xfrm>
        </p:spPr>
        <p:txBody>
          <a:bodyPr/>
          <a:lstStyle>
            <a:lvl1pPr marL="0" indent="0">
              <a:lnSpc>
                <a:spcPct val="100000"/>
              </a:lnSpc>
              <a:spcBef>
                <a:spcPts val="0"/>
              </a:spcBef>
              <a:buNone/>
              <a:defRPr sz="2000" baseline="0">
                <a:solidFill>
                  <a:schemeClr val="accent1"/>
                </a:solidFill>
              </a:defRPr>
            </a:lvl1pPr>
          </a:lstStyle>
          <a:p>
            <a:pPr lvl="0"/>
            <a:r>
              <a:rPr lang="en-US"/>
              <a:t>Add subtitle</a:t>
            </a:r>
            <a:endParaRPr lang="en-ZA"/>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 contacts">
    <p:spTree>
      <p:nvGrpSpPr>
        <p:cNvPr id="1" name=""/>
        <p:cNvGrpSpPr/>
        <p:nvPr/>
      </p:nvGrpSpPr>
      <p:grpSpPr>
        <a:xfrm>
          <a:off x="0" y="0"/>
          <a:ext cx="0" cy="0"/>
          <a:chOff x="0" y="0"/>
          <a:chExt cx="0" cy="0"/>
        </a:xfrm>
      </p:grpSpPr>
      <p:sp>
        <p:nvSpPr>
          <p:cNvPr id="3" name="Picture Placeholder 2"/>
          <p:cNvSpPr>
            <a:spLocks noGrp="1"/>
          </p:cNvSpPr>
          <p:nvPr>
            <p:ph type="pic" sz="quarter" idx="40" hasCustomPrompt="1"/>
          </p:nvPr>
        </p:nvSpPr>
        <p:spPr>
          <a:xfrm>
            <a:off x="695325" y="2024062"/>
            <a:ext cx="1274279" cy="1334042"/>
          </a:xfrm>
        </p:spPr>
        <p:txBody>
          <a:bodyPr/>
          <a:lstStyle>
            <a:lvl1pPr marL="0" indent="0">
              <a:buNone/>
              <a:defRPr sz="1200">
                <a:solidFill>
                  <a:schemeClr val="accent1"/>
                </a:solidFill>
              </a:defRPr>
            </a:lvl1pPr>
          </a:lstStyle>
          <a:p>
            <a:r>
              <a:rPr lang="en-US"/>
              <a:t>Add picture</a:t>
            </a:r>
            <a:endParaRPr lang="en-ZA"/>
          </a:p>
        </p:txBody>
      </p:sp>
      <p:sp>
        <p:nvSpPr>
          <p:cNvPr id="15" name="Text Placeholder 14"/>
          <p:cNvSpPr>
            <a:spLocks noGrp="1"/>
          </p:cNvSpPr>
          <p:nvPr>
            <p:ph type="body" sz="quarter" idx="43" hasCustomPrompt="1"/>
          </p:nvPr>
        </p:nvSpPr>
        <p:spPr>
          <a:xfrm>
            <a:off x="2371725" y="2024063"/>
            <a:ext cx="3270123" cy="254607"/>
          </a:xfrm>
        </p:spPr>
        <p:txBody>
          <a:bodyPr anchor="t"/>
          <a:lstStyle>
            <a:lvl1pPr marL="0" indent="0">
              <a:lnSpc>
                <a:spcPct val="100000"/>
              </a:lnSpc>
              <a:spcBef>
                <a:spcPts val="0"/>
              </a:spcBef>
              <a:buNone/>
              <a:defRPr sz="1400">
                <a:solidFill>
                  <a:schemeClr val="accent1"/>
                </a:solidFill>
              </a:defRPr>
            </a:lvl1pPr>
          </a:lstStyle>
          <a:p>
            <a:pPr lvl="0"/>
            <a:r>
              <a:rPr lang="en-US"/>
              <a:t>Name Surname</a:t>
            </a:r>
            <a:endParaRPr lang="en-ZA"/>
          </a:p>
        </p:txBody>
      </p:sp>
      <p:sp>
        <p:nvSpPr>
          <p:cNvPr id="16" name="Text Placeholder 14"/>
          <p:cNvSpPr>
            <a:spLocks noGrp="1"/>
          </p:cNvSpPr>
          <p:nvPr>
            <p:ph type="body" sz="quarter" idx="44" hasCustomPrompt="1"/>
          </p:nvPr>
        </p:nvSpPr>
        <p:spPr>
          <a:xfrm>
            <a:off x="2371725" y="2294322"/>
            <a:ext cx="3270123" cy="185801"/>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94" name="Text Placeholder 14"/>
          <p:cNvSpPr>
            <a:spLocks noGrp="1"/>
          </p:cNvSpPr>
          <p:nvPr>
            <p:ph type="body" sz="quarter" idx="45" hasCustomPrompt="1"/>
          </p:nvPr>
        </p:nvSpPr>
        <p:spPr>
          <a:xfrm>
            <a:off x="2371725" y="2534863"/>
            <a:ext cx="3270123" cy="3523037"/>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114" name="Picture Placeholder 2"/>
          <p:cNvSpPr>
            <a:spLocks noGrp="1"/>
          </p:cNvSpPr>
          <p:nvPr>
            <p:ph type="pic" sz="quarter" idx="46" hasCustomPrompt="1"/>
          </p:nvPr>
        </p:nvSpPr>
        <p:spPr>
          <a:xfrm>
            <a:off x="6541008" y="2024062"/>
            <a:ext cx="1274279" cy="1334042"/>
          </a:xfrm>
        </p:spPr>
        <p:txBody>
          <a:bodyPr/>
          <a:lstStyle>
            <a:lvl1pPr marL="0" indent="0">
              <a:buNone/>
              <a:defRPr sz="1200">
                <a:solidFill>
                  <a:schemeClr val="accent1"/>
                </a:solidFill>
              </a:defRPr>
            </a:lvl1pPr>
          </a:lstStyle>
          <a:p>
            <a:r>
              <a:rPr lang="en-US"/>
              <a:t>Add picture</a:t>
            </a:r>
            <a:endParaRPr lang="en-ZA"/>
          </a:p>
        </p:txBody>
      </p:sp>
      <p:sp>
        <p:nvSpPr>
          <p:cNvPr id="115" name="Text Placeholder 14"/>
          <p:cNvSpPr>
            <a:spLocks noGrp="1"/>
          </p:cNvSpPr>
          <p:nvPr>
            <p:ph type="body" sz="quarter" idx="47" hasCustomPrompt="1"/>
          </p:nvPr>
        </p:nvSpPr>
        <p:spPr>
          <a:xfrm>
            <a:off x="8217408" y="2024063"/>
            <a:ext cx="3270123" cy="254607"/>
          </a:xfrm>
        </p:spPr>
        <p:txBody>
          <a:bodyPr anchor="t"/>
          <a:lstStyle>
            <a:lvl1pPr marL="0" indent="0">
              <a:lnSpc>
                <a:spcPct val="100000"/>
              </a:lnSpc>
              <a:spcBef>
                <a:spcPts val="0"/>
              </a:spcBef>
              <a:buNone/>
              <a:defRPr sz="1400">
                <a:solidFill>
                  <a:schemeClr val="accent1"/>
                </a:solidFill>
              </a:defRPr>
            </a:lvl1pPr>
          </a:lstStyle>
          <a:p>
            <a:pPr lvl="0"/>
            <a:r>
              <a:rPr lang="en-US"/>
              <a:t>Name Surname</a:t>
            </a:r>
            <a:endParaRPr lang="en-ZA"/>
          </a:p>
        </p:txBody>
      </p:sp>
      <p:sp>
        <p:nvSpPr>
          <p:cNvPr id="116" name="Text Placeholder 14"/>
          <p:cNvSpPr>
            <a:spLocks noGrp="1"/>
          </p:cNvSpPr>
          <p:nvPr>
            <p:ph type="body" sz="quarter" idx="48" hasCustomPrompt="1"/>
          </p:nvPr>
        </p:nvSpPr>
        <p:spPr>
          <a:xfrm>
            <a:off x="8217408" y="2294322"/>
            <a:ext cx="3270123" cy="185801"/>
          </a:xfrm>
        </p:spPr>
        <p:txBody>
          <a:bodyPr anchor="t"/>
          <a:lstStyle>
            <a:lvl1pPr marL="0" indent="0">
              <a:lnSpc>
                <a:spcPct val="100000"/>
              </a:lnSpc>
              <a:spcBef>
                <a:spcPts val="0"/>
              </a:spcBef>
              <a:buNone/>
              <a:defRPr sz="1200">
                <a:solidFill>
                  <a:schemeClr val="tx1"/>
                </a:solidFill>
              </a:defRPr>
            </a:lvl1pPr>
          </a:lstStyle>
          <a:p>
            <a:pPr lvl="0"/>
            <a:r>
              <a:rPr lang="en-US"/>
              <a:t>Title</a:t>
            </a:r>
            <a:endParaRPr lang="en-ZA"/>
          </a:p>
        </p:txBody>
      </p:sp>
      <p:sp>
        <p:nvSpPr>
          <p:cNvPr id="117" name="Text Placeholder 14"/>
          <p:cNvSpPr>
            <a:spLocks noGrp="1"/>
          </p:cNvSpPr>
          <p:nvPr>
            <p:ph type="body" sz="quarter" idx="49" hasCustomPrompt="1"/>
          </p:nvPr>
        </p:nvSpPr>
        <p:spPr>
          <a:xfrm>
            <a:off x="8217408" y="2534863"/>
            <a:ext cx="3270123" cy="3523037"/>
          </a:xfrm>
        </p:spPr>
        <p:txBody>
          <a:bodyPr anchor="t"/>
          <a:lstStyle>
            <a:lvl1pPr marL="0" indent="0">
              <a:lnSpc>
                <a:spcPct val="100000"/>
              </a:lnSpc>
              <a:spcBef>
                <a:spcPts val="0"/>
              </a:spcBef>
              <a:buNone/>
              <a:defRPr sz="1200">
                <a:solidFill>
                  <a:schemeClr val="tx1"/>
                </a:solidFill>
              </a:defRPr>
            </a:lvl1pPr>
          </a:lstStyle>
          <a:p>
            <a:pPr lvl="0"/>
            <a:r>
              <a:rPr lang="en-US"/>
              <a:t>Body copy</a:t>
            </a:r>
            <a:endParaRPr lang="en-ZA"/>
          </a:p>
        </p:txBody>
      </p:sp>
      <p:sp>
        <p:nvSpPr>
          <p:cNvPr id="18" name="Title 1"/>
          <p:cNvSpPr>
            <a:spLocks noGrp="1"/>
          </p:cNvSpPr>
          <p:nvPr>
            <p:ph type="title" hasCustomPrompt="1"/>
          </p:nvPr>
        </p:nvSpPr>
        <p:spPr>
          <a:xfrm>
            <a:off x="695326" y="435791"/>
            <a:ext cx="10801350" cy="720000"/>
          </a:xfrm>
        </p:spPr>
        <p:txBody>
          <a:bodyPr vert="horz" lIns="0" tIns="0" rIns="0" bIns="0" rtlCol="0" anchor="b">
            <a:noAutofit/>
          </a:bodyPr>
          <a:lstStyle>
            <a:lvl1pPr>
              <a:defRPr lang="en-ZA" baseline="0" dirty="0">
                <a:solidFill>
                  <a:schemeClr val="accent1"/>
                </a:solidFill>
              </a:defRPr>
            </a:lvl1pPr>
          </a:lstStyle>
          <a:p>
            <a:pPr lvl="0"/>
            <a:r>
              <a:rPr lang="en-US"/>
              <a:t>Add title</a:t>
            </a:r>
            <a:endParaRPr lang="en-ZA"/>
          </a:p>
        </p:txBody>
      </p:sp>
      <p:sp>
        <p:nvSpPr>
          <p:cNvPr id="19" name="Text Placeholder 5"/>
          <p:cNvSpPr>
            <a:spLocks noGrp="1"/>
          </p:cNvSpPr>
          <p:nvPr>
            <p:ph type="body" sz="quarter" idx="11" hasCustomPrompt="1"/>
          </p:nvPr>
        </p:nvSpPr>
        <p:spPr>
          <a:xfrm>
            <a:off x="695326" y="1155791"/>
            <a:ext cx="10801350" cy="334733"/>
          </a:xfrm>
        </p:spPr>
        <p:txBody>
          <a:bodyPr/>
          <a:lstStyle>
            <a:lvl1pPr marL="0" indent="0">
              <a:lnSpc>
                <a:spcPct val="100000"/>
              </a:lnSpc>
              <a:spcBef>
                <a:spcPts val="0"/>
              </a:spcBef>
              <a:buNone/>
              <a:defRPr sz="2000" baseline="0">
                <a:solidFill>
                  <a:schemeClr val="accent2"/>
                </a:solidFill>
              </a:defRPr>
            </a:lvl1pPr>
          </a:lstStyle>
          <a:p>
            <a:pPr lvl="0"/>
            <a:r>
              <a:rPr lang="en-US"/>
              <a:t>Add subtitle</a:t>
            </a:r>
            <a:endParaRPr lang="en-ZA"/>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6" y="2024064"/>
            <a:ext cx="10801350" cy="37449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7552"/>
            <a:ext cx="9920858"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5" name="Text Placeholder 5"/>
          <p:cNvSpPr>
            <a:spLocks noGrp="1"/>
          </p:cNvSpPr>
          <p:nvPr>
            <p:ph type="body" sz="quarter" idx="10" hasCustomPrompt="1"/>
          </p:nvPr>
        </p:nvSpPr>
        <p:spPr>
          <a:xfrm>
            <a:off x="695325" y="5913720"/>
            <a:ext cx="10801350" cy="215900"/>
          </a:xfrm>
          <a:noFill/>
        </p:spPr>
        <p:txBody>
          <a:bodyPr wrap="square" lIns="0" tIns="0" rIns="0" bIns="0" rtlCol="0" anchor="ctr">
            <a:noAutofit/>
          </a:bodyPr>
          <a:lstStyle>
            <a:lvl1pPr marL="0" indent="0">
              <a:buNone/>
              <a:defRPr lang="en-GB" sz="1000" b="0" i="0" u="none" strike="noStrike" spc="0" baseline="0" dirty="0">
                <a:solidFill>
                  <a:schemeClr val="accent2"/>
                </a:solidFill>
              </a:defRPr>
            </a:lvl1pPr>
          </a:lstStyle>
          <a:p>
            <a:pPr marL="165100" marR="0" lvl="0" indent="-165100" fontAlgn="auto">
              <a:lnSpc>
                <a:spcPct val="100000"/>
              </a:lnSpc>
              <a:spcBef>
                <a:spcPts val="0"/>
              </a:spcBef>
              <a:spcAft>
                <a:spcPts val="0"/>
              </a:spcAft>
              <a:buClrTx/>
              <a:buSzTx/>
            </a:pPr>
            <a:r>
              <a:rPr lang="en-US"/>
              <a:t>Footnote</a:t>
            </a:r>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2 subtitl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5" y="2426546"/>
            <a:ext cx="5242941" cy="363135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3268"/>
            <a:ext cx="10158602"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9" name="Content Placeholder 2"/>
          <p:cNvSpPr>
            <a:spLocks noGrp="1"/>
          </p:cNvSpPr>
          <p:nvPr>
            <p:ph idx="12" hasCustomPrompt="1"/>
          </p:nvPr>
        </p:nvSpPr>
        <p:spPr>
          <a:xfrm>
            <a:off x="6253735" y="2426546"/>
            <a:ext cx="5242941" cy="363135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7" name="Text Placeholder 5"/>
          <p:cNvSpPr>
            <a:spLocks noGrp="1"/>
          </p:cNvSpPr>
          <p:nvPr>
            <p:ph type="body" sz="quarter" idx="11" hasCustomPrompt="1"/>
          </p:nvPr>
        </p:nvSpPr>
        <p:spPr>
          <a:xfrm>
            <a:off x="695325" y="2024063"/>
            <a:ext cx="5242941" cy="334733"/>
          </a:xfrm>
        </p:spPr>
        <p:txBody>
          <a:bodyPr/>
          <a:lstStyle>
            <a:lvl1pPr marL="0" indent="0">
              <a:lnSpc>
                <a:spcPct val="100000"/>
              </a:lnSpc>
              <a:spcBef>
                <a:spcPts val="0"/>
              </a:spcBef>
              <a:buNone/>
              <a:defRPr sz="2000">
                <a:solidFill>
                  <a:schemeClr val="accent1"/>
                </a:solidFill>
              </a:defRPr>
            </a:lvl1pPr>
          </a:lstStyle>
          <a:p>
            <a:pPr lvl="0"/>
            <a:r>
              <a:rPr lang="en-US"/>
              <a:t>Add subtitle</a:t>
            </a:r>
            <a:endParaRPr lang="en-ZA"/>
          </a:p>
        </p:txBody>
      </p:sp>
      <p:sp>
        <p:nvSpPr>
          <p:cNvPr id="8" name="Text Placeholder 5"/>
          <p:cNvSpPr>
            <a:spLocks noGrp="1"/>
          </p:cNvSpPr>
          <p:nvPr>
            <p:ph type="body" sz="quarter" idx="13" hasCustomPrompt="1"/>
          </p:nvPr>
        </p:nvSpPr>
        <p:spPr>
          <a:xfrm>
            <a:off x="6253734" y="2024063"/>
            <a:ext cx="5242941" cy="334733"/>
          </a:xfrm>
        </p:spPr>
        <p:txBody>
          <a:bodyPr/>
          <a:lstStyle>
            <a:lvl1pPr marL="0" indent="0">
              <a:lnSpc>
                <a:spcPct val="100000"/>
              </a:lnSpc>
              <a:spcBef>
                <a:spcPts val="0"/>
              </a:spcBef>
              <a:buNone/>
              <a:defRPr sz="2000">
                <a:solidFill>
                  <a:schemeClr val="accent1"/>
                </a:solidFill>
              </a:defRPr>
            </a:lvl1pPr>
          </a:lstStyle>
          <a:p>
            <a:pPr lvl="0"/>
            <a:r>
              <a:rPr lang="en-US"/>
              <a:t>Add subtitle</a:t>
            </a:r>
            <a:endParaRPr lang="en-ZA"/>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3 subtitl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5" y="2455216"/>
            <a:ext cx="3374651" cy="360268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4275"/>
            <a:ext cx="10039730"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11" name="Content Placeholder 2"/>
          <p:cNvSpPr>
            <a:spLocks noGrp="1"/>
          </p:cNvSpPr>
          <p:nvPr>
            <p:ph idx="12" hasCustomPrompt="1"/>
          </p:nvPr>
        </p:nvSpPr>
        <p:spPr>
          <a:xfrm>
            <a:off x="4404103" y="2455216"/>
            <a:ext cx="3374651" cy="360268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3" name="Content Placeholder 2"/>
          <p:cNvSpPr>
            <a:spLocks noGrp="1"/>
          </p:cNvSpPr>
          <p:nvPr>
            <p:ph idx="14" hasCustomPrompt="1"/>
          </p:nvPr>
        </p:nvSpPr>
        <p:spPr>
          <a:xfrm>
            <a:off x="8112880" y="2455216"/>
            <a:ext cx="3374651" cy="360268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9" name="Text Placeholder 5"/>
          <p:cNvSpPr>
            <a:spLocks noGrp="1"/>
          </p:cNvSpPr>
          <p:nvPr>
            <p:ph type="body" sz="quarter" idx="11" hasCustomPrompt="1"/>
          </p:nvPr>
        </p:nvSpPr>
        <p:spPr>
          <a:xfrm>
            <a:off x="695325" y="2024064"/>
            <a:ext cx="3374651" cy="358128"/>
          </a:xfrm>
        </p:spPr>
        <p:txBody>
          <a:bodyPr/>
          <a:lstStyle>
            <a:lvl1pPr marL="0" indent="0">
              <a:lnSpc>
                <a:spcPct val="100000"/>
              </a:lnSpc>
              <a:spcBef>
                <a:spcPts val="0"/>
              </a:spcBef>
              <a:buNone/>
              <a:defRPr sz="2000">
                <a:solidFill>
                  <a:schemeClr val="accent1"/>
                </a:solidFill>
              </a:defRPr>
            </a:lvl1pPr>
          </a:lstStyle>
          <a:p>
            <a:pPr lvl="0"/>
            <a:r>
              <a:rPr lang="en-US"/>
              <a:t>Add subtitle</a:t>
            </a:r>
            <a:endParaRPr lang="en-ZA"/>
          </a:p>
        </p:txBody>
      </p:sp>
      <p:sp>
        <p:nvSpPr>
          <p:cNvPr id="10" name="Text Placeholder 5"/>
          <p:cNvSpPr>
            <a:spLocks noGrp="1"/>
          </p:cNvSpPr>
          <p:nvPr>
            <p:ph type="body" sz="quarter" idx="15" hasCustomPrompt="1"/>
          </p:nvPr>
        </p:nvSpPr>
        <p:spPr>
          <a:xfrm>
            <a:off x="4404103" y="2024064"/>
            <a:ext cx="3374651" cy="358128"/>
          </a:xfrm>
        </p:spPr>
        <p:txBody>
          <a:bodyPr/>
          <a:lstStyle>
            <a:lvl1pPr marL="0" indent="0">
              <a:lnSpc>
                <a:spcPct val="100000"/>
              </a:lnSpc>
              <a:spcBef>
                <a:spcPts val="0"/>
              </a:spcBef>
              <a:buNone/>
              <a:defRPr sz="2000">
                <a:solidFill>
                  <a:schemeClr val="accent1"/>
                </a:solidFill>
              </a:defRPr>
            </a:lvl1pPr>
          </a:lstStyle>
          <a:p>
            <a:pPr lvl="0"/>
            <a:r>
              <a:rPr lang="en-US"/>
              <a:t>Add subtitle</a:t>
            </a:r>
            <a:endParaRPr lang="en-ZA"/>
          </a:p>
        </p:txBody>
      </p:sp>
      <p:sp>
        <p:nvSpPr>
          <p:cNvPr id="15" name="Text Placeholder 5"/>
          <p:cNvSpPr>
            <a:spLocks noGrp="1"/>
          </p:cNvSpPr>
          <p:nvPr>
            <p:ph type="body" sz="quarter" idx="16" hasCustomPrompt="1"/>
          </p:nvPr>
        </p:nvSpPr>
        <p:spPr>
          <a:xfrm>
            <a:off x="8112879" y="2024064"/>
            <a:ext cx="3374651" cy="358128"/>
          </a:xfrm>
        </p:spPr>
        <p:txBody>
          <a:bodyPr/>
          <a:lstStyle>
            <a:lvl1pPr marL="0" indent="0">
              <a:lnSpc>
                <a:spcPct val="100000"/>
              </a:lnSpc>
              <a:spcBef>
                <a:spcPts val="0"/>
              </a:spcBef>
              <a:buNone/>
              <a:defRPr sz="2000">
                <a:solidFill>
                  <a:schemeClr val="accent1"/>
                </a:solidFill>
              </a:defRPr>
            </a:lvl1pPr>
          </a:lstStyle>
          <a:p>
            <a:pPr lvl="0"/>
            <a:r>
              <a:rPr lang="en-US"/>
              <a:t>Add subtitle</a:t>
            </a:r>
            <a:endParaRPr lang="en-ZA"/>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pictur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6" y="2015098"/>
            <a:ext cx="5265846" cy="404280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6636"/>
            <a:ext cx="10085450"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16" name="Picture Placeholder 4"/>
          <p:cNvSpPr>
            <a:spLocks noGrp="1"/>
          </p:cNvSpPr>
          <p:nvPr>
            <p:ph type="pic" sz="quarter" idx="12" hasCustomPrompt="1"/>
          </p:nvPr>
        </p:nvSpPr>
        <p:spPr>
          <a:xfrm>
            <a:off x="6219761" y="2015098"/>
            <a:ext cx="5266204" cy="4042801"/>
          </a:xfrm>
        </p:spPr>
        <p:txBody>
          <a:bodyPr/>
          <a:lstStyle>
            <a:lvl1pPr marL="0" indent="0">
              <a:buNone/>
              <a:defRPr/>
            </a:lvl1pPr>
          </a:lstStyle>
          <a:p>
            <a:r>
              <a:rPr lang="en-US"/>
              <a:t>Add picture</a:t>
            </a:r>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page - cobran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6360" y="2620736"/>
            <a:ext cx="10801350" cy="2579916"/>
          </a:xfrm>
        </p:spPr>
        <p:txBody>
          <a:bodyPr tIns="0" rIns="0" bIns="0" anchor="b">
            <a:noAutofit/>
          </a:bodyPr>
          <a:lstStyle>
            <a:lvl1pPr algn="l">
              <a:lnSpc>
                <a:spcPct val="100000"/>
              </a:lnSpc>
              <a:spcBef>
                <a:spcPts val="0"/>
              </a:spcBef>
              <a:defRPr sz="8000" b="1" cap="none" baseline="0">
                <a:solidFill>
                  <a:schemeClr val="tx2"/>
                </a:solidFill>
              </a:defRPr>
            </a:lvl1pPr>
          </a:lstStyle>
          <a:p>
            <a:r>
              <a:rPr lang="en-US"/>
              <a:t>Add presentation title</a:t>
            </a:r>
            <a:endParaRPr lang="en-ZA"/>
          </a:p>
        </p:txBody>
      </p:sp>
      <p:sp>
        <p:nvSpPr>
          <p:cNvPr id="10" name="Text Placeholder 9"/>
          <p:cNvSpPr>
            <a:spLocks noGrp="1"/>
          </p:cNvSpPr>
          <p:nvPr>
            <p:ph type="body" sz="quarter" idx="10" hasCustomPrompt="1"/>
          </p:nvPr>
        </p:nvSpPr>
        <p:spPr>
          <a:xfrm>
            <a:off x="686360" y="5334352"/>
            <a:ext cx="10801350" cy="410132"/>
          </a:xfrm>
        </p:spPr>
        <p:txBody>
          <a:bodyPr tIns="0" rIns="0" bIns="0" anchor="t">
            <a:noAutofit/>
          </a:bodyPr>
          <a:lstStyle>
            <a:lvl1pPr marL="0" indent="0">
              <a:lnSpc>
                <a:spcPct val="100000"/>
              </a:lnSpc>
              <a:spcBef>
                <a:spcPts val="0"/>
              </a:spcBef>
              <a:buNone/>
              <a:defRPr sz="2400" b="1" cap="all" baseline="0">
                <a:solidFill>
                  <a:schemeClr val="accent2"/>
                </a:solidFill>
              </a:defRPr>
            </a:lvl1pPr>
          </a:lstStyle>
          <a:p>
            <a:pPr lvl="0"/>
            <a:r>
              <a:rPr lang="en-US"/>
              <a:t>Add subtitle</a:t>
            </a:r>
            <a:endParaRPr lang="en-GB"/>
          </a:p>
        </p:txBody>
      </p:sp>
      <p:sp>
        <p:nvSpPr>
          <p:cNvPr id="12" name="Text Placeholder 11"/>
          <p:cNvSpPr>
            <a:spLocks noGrp="1"/>
          </p:cNvSpPr>
          <p:nvPr>
            <p:ph type="body" sz="quarter" idx="11" hasCustomPrompt="1"/>
          </p:nvPr>
        </p:nvSpPr>
        <p:spPr>
          <a:xfrm>
            <a:off x="695902" y="354134"/>
            <a:ext cx="4583112" cy="288000"/>
          </a:xfrm>
        </p:spPr>
        <p:txBody>
          <a:bodyPr vert="horz" lIns="0" tIns="0" rIns="0" bIns="0" rtlCol="0" anchor="t">
            <a:noAutofit/>
          </a:bodyPr>
          <a:lstStyle>
            <a:lvl1pPr marL="0" indent="0">
              <a:buNone/>
              <a:defRPr lang="en-US" sz="1600" b="1" cap="none" spc="0" baseline="0" smtClean="0">
                <a:solidFill>
                  <a:schemeClr val="accent1"/>
                </a:solidFill>
                <a:latin typeface="+mn-lt"/>
                <a:ea typeface="+mj-ea"/>
                <a:cs typeface="+mj-cs"/>
              </a:defRPr>
            </a:lvl1pPr>
            <a:lvl2pPr>
              <a:defRPr lang="en-US" smtClean="0"/>
            </a:lvl2pPr>
            <a:lvl3pPr>
              <a:defRPr lang="en-US" smtClean="0"/>
            </a:lvl3pPr>
            <a:lvl4pPr>
              <a:defRPr lang="en-US" smtClean="0"/>
            </a:lvl4pPr>
            <a:lvl5pPr>
              <a:defRPr lang="en-GB"/>
            </a:lvl5pPr>
          </a:lstStyle>
          <a:p>
            <a:pPr marL="165100" lvl="0" indent="-165100">
              <a:lnSpc>
                <a:spcPct val="100000"/>
              </a:lnSpc>
              <a:spcBef>
                <a:spcPts val="0"/>
              </a:spcBef>
            </a:pPr>
            <a:r>
              <a:rPr lang="en-US"/>
              <a:t>Add date</a:t>
            </a:r>
            <a:endParaRPr lang="en-GB"/>
          </a:p>
        </p:txBody>
      </p:sp>
      <p:sp>
        <p:nvSpPr>
          <p:cNvPr id="14" name="Text Placeholder 11"/>
          <p:cNvSpPr>
            <a:spLocks noGrp="1"/>
          </p:cNvSpPr>
          <p:nvPr>
            <p:ph type="body" sz="quarter" idx="12" hasCustomPrompt="1"/>
          </p:nvPr>
        </p:nvSpPr>
        <p:spPr>
          <a:xfrm>
            <a:off x="695902" y="649011"/>
            <a:ext cx="4583112" cy="238495"/>
          </a:xfrm>
        </p:spPr>
        <p:txBody>
          <a:bodyPr vert="horz" lIns="0" tIns="0" rIns="0" bIns="0" rtlCol="0" anchor="t">
            <a:noAutofit/>
          </a:bodyPr>
          <a:lstStyle>
            <a:lvl1pPr marL="0" indent="0">
              <a:buNone/>
              <a:defRPr lang="en-US" sz="1300" b="0" cap="none" spc="0" baseline="0" smtClean="0">
                <a:solidFill>
                  <a:schemeClr val="accent1"/>
                </a:solidFill>
                <a:latin typeface="+mn-lt"/>
                <a:ea typeface="+mj-ea"/>
                <a:cs typeface="+mj-cs"/>
              </a:defRPr>
            </a:lvl1pPr>
            <a:lvl2pPr>
              <a:defRPr lang="en-US" smtClean="0"/>
            </a:lvl2pPr>
            <a:lvl3pPr>
              <a:defRPr lang="en-US" smtClean="0"/>
            </a:lvl3pPr>
            <a:lvl4pPr>
              <a:defRPr lang="en-US" smtClean="0"/>
            </a:lvl4pPr>
            <a:lvl5pPr>
              <a:defRPr lang="en-GB"/>
            </a:lvl5pPr>
          </a:lstStyle>
          <a:p>
            <a:pPr marL="165100" lvl="0" indent="-165100">
              <a:lnSpc>
                <a:spcPct val="100000"/>
              </a:lnSpc>
              <a:spcBef>
                <a:spcPts val="0"/>
              </a:spcBef>
            </a:pPr>
            <a:r>
              <a:rPr lang="en-US"/>
              <a:t>Prepared by</a:t>
            </a:r>
            <a:endParaRPr lang="en-GB"/>
          </a:p>
        </p:txBody>
      </p:sp>
      <p:sp>
        <p:nvSpPr>
          <p:cNvPr id="7" name="Picture Placeholder 6"/>
          <p:cNvSpPr>
            <a:spLocks noGrp="1"/>
          </p:cNvSpPr>
          <p:nvPr>
            <p:ph type="pic" sz="quarter" idx="13" hasCustomPrompt="1"/>
          </p:nvPr>
        </p:nvSpPr>
        <p:spPr>
          <a:xfrm>
            <a:off x="6367463" y="990600"/>
            <a:ext cx="2220912" cy="690563"/>
          </a:xfrm>
        </p:spPr>
        <p:txBody>
          <a:bodyPr anchor="ctr"/>
          <a:lstStyle>
            <a:lvl1pPr marL="0" indent="0" algn="ctr">
              <a:buFont typeface="Arial" panose="020B0604020202020204" pitchFamily="34" charset="0"/>
              <a:buNone/>
              <a:defRPr sz="1200" baseline="0"/>
            </a:lvl1pPr>
          </a:lstStyle>
          <a:p>
            <a:r>
              <a:rPr lang="en-ZA"/>
              <a:t>Add cobrand logo</a:t>
            </a:r>
          </a:p>
        </p:txBody>
      </p:sp>
      <p:cxnSp>
        <p:nvCxnSpPr>
          <p:cNvPr id="16" name="Straight Connector 15"/>
          <p:cNvCxnSpPr/>
          <p:nvPr userDrawn="1"/>
        </p:nvCxnSpPr>
        <p:spPr>
          <a:xfrm>
            <a:off x="8768447" y="1094014"/>
            <a:ext cx="0" cy="47352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3"/>
          <p:cNvPicPr>
            <a:picLocks noChangeAspect="1"/>
          </p:cNvPicPr>
          <p:nvPr userDrawn="1">
            <p:custDataLst>
              <p:tags r:id="rId1"/>
            </p:custDataLst>
          </p:nvPr>
        </p:nvPicPr>
        <p:blipFill rotWithShape="1">
          <a:blip r:embed="rId3" cstate="print"/>
          <a:srcRect/>
          <a:stretch>
            <a:fillRect/>
          </a:stretch>
        </p:blipFill>
        <p:spPr>
          <a:xfrm>
            <a:off x="8948520" y="889076"/>
            <a:ext cx="2707314" cy="724493"/>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le, 2 pictur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4587" y="3882300"/>
            <a:ext cx="5245942" cy="2175600"/>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4588" y="637551"/>
            <a:ext cx="10049612"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5" name="Picture Placeholder 4"/>
          <p:cNvSpPr>
            <a:spLocks noGrp="1"/>
          </p:cNvSpPr>
          <p:nvPr>
            <p:ph type="pic" sz="quarter" idx="10" hasCustomPrompt="1"/>
          </p:nvPr>
        </p:nvSpPr>
        <p:spPr>
          <a:xfrm>
            <a:off x="694587" y="2024063"/>
            <a:ext cx="5246298" cy="1755550"/>
          </a:xfrm>
        </p:spPr>
        <p:txBody>
          <a:bodyPr/>
          <a:lstStyle>
            <a:lvl1pPr marL="0" indent="0">
              <a:buNone/>
              <a:defRPr/>
            </a:lvl1pPr>
          </a:lstStyle>
          <a:p>
            <a:r>
              <a:rPr lang="en-US"/>
              <a:t>Add picture</a:t>
            </a:r>
            <a:endParaRPr lang="en-ZA"/>
          </a:p>
        </p:txBody>
      </p:sp>
      <p:sp>
        <p:nvSpPr>
          <p:cNvPr id="15" name="Content Placeholder 2"/>
          <p:cNvSpPr>
            <a:spLocks noGrp="1"/>
          </p:cNvSpPr>
          <p:nvPr>
            <p:ph idx="11" hasCustomPrompt="1"/>
          </p:nvPr>
        </p:nvSpPr>
        <p:spPr>
          <a:xfrm>
            <a:off x="6250377" y="2024064"/>
            <a:ext cx="5245942" cy="1755550"/>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6" name="Picture Placeholder 4"/>
          <p:cNvSpPr>
            <a:spLocks noGrp="1"/>
          </p:cNvSpPr>
          <p:nvPr>
            <p:ph type="pic" sz="quarter" idx="12" hasCustomPrompt="1"/>
          </p:nvPr>
        </p:nvSpPr>
        <p:spPr>
          <a:xfrm>
            <a:off x="6250377" y="3882300"/>
            <a:ext cx="5246298" cy="2175600"/>
          </a:xfrm>
        </p:spPr>
        <p:txBody>
          <a:bodyPr/>
          <a:lstStyle>
            <a:lvl1pPr marL="0" indent="0">
              <a:buNone/>
              <a:defRPr/>
            </a:lvl1pPr>
          </a:lstStyle>
          <a:p>
            <a:r>
              <a:rPr lang="en-US"/>
              <a:t>Add picture</a:t>
            </a:r>
            <a:endParaRPr lang="en-ZA"/>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3 pictur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5" y="3877056"/>
            <a:ext cx="3338566"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5066"/>
            <a:ext cx="10176890"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5" name="Picture Placeholder 4"/>
          <p:cNvSpPr>
            <a:spLocks noGrp="1"/>
          </p:cNvSpPr>
          <p:nvPr>
            <p:ph type="pic" sz="quarter" idx="10" hasCustomPrompt="1"/>
          </p:nvPr>
        </p:nvSpPr>
        <p:spPr>
          <a:xfrm>
            <a:off x="695325" y="2024063"/>
            <a:ext cx="3338793" cy="1703279"/>
          </a:xfrm>
        </p:spPr>
        <p:txBody>
          <a:bodyPr/>
          <a:lstStyle>
            <a:lvl1pPr marL="0" indent="0">
              <a:buNone/>
              <a:defRPr/>
            </a:lvl1pPr>
          </a:lstStyle>
          <a:p>
            <a:r>
              <a:rPr lang="en-US"/>
              <a:t>Add picture</a:t>
            </a:r>
            <a:endParaRPr lang="en-ZA"/>
          </a:p>
        </p:txBody>
      </p:sp>
      <p:sp>
        <p:nvSpPr>
          <p:cNvPr id="10" name="Content Placeholder 2"/>
          <p:cNvSpPr>
            <a:spLocks noGrp="1"/>
          </p:cNvSpPr>
          <p:nvPr>
            <p:ph idx="11" hasCustomPrompt="1"/>
          </p:nvPr>
        </p:nvSpPr>
        <p:spPr>
          <a:xfrm>
            <a:off x="4426604" y="3877056"/>
            <a:ext cx="3338566"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1" name="Picture Placeholder 4"/>
          <p:cNvSpPr>
            <a:spLocks noGrp="1"/>
          </p:cNvSpPr>
          <p:nvPr>
            <p:ph type="pic" sz="quarter" idx="12" hasCustomPrompt="1"/>
          </p:nvPr>
        </p:nvSpPr>
        <p:spPr>
          <a:xfrm>
            <a:off x="4426604" y="2024063"/>
            <a:ext cx="3338793" cy="1703279"/>
          </a:xfrm>
        </p:spPr>
        <p:txBody>
          <a:bodyPr/>
          <a:lstStyle>
            <a:lvl1pPr marL="0" indent="0">
              <a:buNone/>
              <a:defRPr/>
            </a:lvl1pPr>
          </a:lstStyle>
          <a:p>
            <a:r>
              <a:rPr lang="en-US"/>
              <a:t>Add picture</a:t>
            </a:r>
            <a:endParaRPr lang="en-ZA"/>
          </a:p>
        </p:txBody>
      </p:sp>
      <p:sp>
        <p:nvSpPr>
          <p:cNvPr id="12" name="Content Placeholder 2"/>
          <p:cNvSpPr>
            <a:spLocks noGrp="1"/>
          </p:cNvSpPr>
          <p:nvPr>
            <p:ph idx="13" hasCustomPrompt="1"/>
          </p:nvPr>
        </p:nvSpPr>
        <p:spPr>
          <a:xfrm>
            <a:off x="8157882" y="3877056"/>
            <a:ext cx="3338566"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3" name="Picture Placeholder 4"/>
          <p:cNvSpPr>
            <a:spLocks noGrp="1"/>
          </p:cNvSpPr>
          <p:nvPr>
            <p:ph type="pic" sz="quarter" idx="14" hasCustomPrompt="1"/>
          </p:nvPr>
        </p:nvSpPr>
        <p:spPr>
          <a:xfrm>
            <a:off x="8157882" y="2024063"/>
            <a:ext cx="3338793" cy="1703279"/>
          </a:xfrm>
        </p:spPr>
        <p:txBody>
          <a:bodyPr/>
          <a:lstStyle>
            <a:lvl1pPr marL="0" indent="0">
              <a:buNone/>
              <a:defRPr/>
            </a:lvl1pPr>
          </a:lstStyle>
          <a:p>
            <a:r>
              <a:rPr lang="en-US"/>
              <a:t>Add picture</a:t>
            </a:r>
            <a:endParaRPr lang="en-ZA"/>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4 picture &amp;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95325" y="3877056"/>
            <a:ext cx="2531282"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itle 1"/>
          <p:cNvSpPr>
            <a:spLocks noGrp="1"/>
          </p:cNvSpPr>
          <p:nvPr>
            <p:ph type="title" hasCustomPrompt="1"/>
          </p:nvPr>
        </p:nvSpPr>
        <p:spPr>
          <a:xfrm>
            <a:off x="695326" y="635066"/>
            <a:ext cx="10176890" cy="900000"/>
          </a:xfrm>
        </p:spPr>
        <p:txBody>
          <a:bodyPr vert="horz" lIns="0" tIns="0" rIns="0" bIns="0" rtlCol="0" anchor="b">
            <a:noAutofit/>
          </a:bodyPr>
          <a:lstStyle>
            <a:lvl1pPr>
              <a:defRPr lang="en-ZA" dirty="0">
                <a:solidFill>
                  <a:schemeClr val="tx2"/>
                </a:solidFill>
              </a:defRPr>
            </a:lvl1pPr>
          </a:lstStyle>
          <a:p>
            <a:pPr lvl="0"/>
            <a:r>
              <a:rPr lang="en-US"/>
              <a:t>Add title</a:t>
            </a:r>
            <a:endParaRPr lang="en-ZA"/>
          </a:p>
        </p:txBody>
      </p:sp>
      <p:sp>
        <p:nvSpPr>
          <p:cNvPr id="5" name="Picture Placeholder 4"/>
          <p:cNvSpPr>
            <a:spLocks noGrp="1"/>
          </p:cNvSpPr>
          <p:nvPr>
            <p:ph type="pic" sz="quarter" idx="10" hasCustomPrompt="1"/>
          </p:nvPr>
        </p:nvSpPr>
        <p:spPr>
          <a:xfrm>
            <a:off x="695326" y="2024063"/>
            <a:ext cx="2531454" cy="1703279"/>
          </a:xfrm>
        </p:spPr>
        <p:txBody>
          <a:bodyPr/>
          <a:lstStyle>
            <a:lvl1pPr marL="0" indent="0">
              <a:buNone/>
              <a:defRPr/>
            </a:lvl1pPr>
          </a:lstStyle>
          <a:p>
            <a:r>
              <a:rPr lang="en-US"/>
              <a:t>Add picture</a:t>
            </a:r>
            <a:endParaRPr lang="en-ZA"/>
          </a:p>
        </p:txBody>
      </p:sp>
      <p:sp>
        <p:nvSpPr>
          <p:cNvPr id="10" name="Content Placeholder 2"/>
          <p:cNvSpPr>
            <a:spLocks noGrp="1"/>
          </p:cNvSpPr>
          <p:nvPr>
            <p:ph idx="11" hasCustomPrompt="1"/>
          </p:nvPr>
        </p:nvSpPr>
        <p:spPr>
          <a:xfrm>
            <a:off x="3451957" y="3877056"/>
            <a:ext cx="2531282"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1" name="Picture Placeholder 4"/>
          <p:cNvSpPr>
            <a:spLocks noGrp="1"/>
          </p:cNvSpPr>
          <p:nvPr>
            <p:ph type="pic" sz="quarter" idx="12" hasCustomPrompt="1"/>
          </p:nvPr>
        </p:nvSpPr>
        <p:spPr>
          <a:xfrm>
            <a:off x="3451958" y="2024063"/>
            <a:ext cx="2531454" cy="1703279"/>
          </a:xfrm>
        </p:spPr>
        <p:txBody>
          <a:bodyPr/>
          <a:lstStyle>
            <a:lvl1pPr marL="0" indent="0">
              <a:buNone/>
              <a:defRPr/>
            </a:lvl1pPr>
          </a:lstStyle>
          <a:p>
            <a:r>
              <a:rPr lang="en-US"/>
              <a:t>Add picture</a:t>
            </a:r>
            <a:endParaRPr lang="en-ZA"/>
          </a:p>
        </p:txBody>
      </p:sp>
      <p:sp>
        <p:nvSpPr>
          <p:cNvPr id="12" name="Content Placeholder 2"/>
          <p:cNvSpPr>
            <a:spLocks noGrp="1"/>
          </p:cNvSpPr>
          <p:nvPr>
            <p:ph idx="13" hasCustomPrompt="1"/>
          </p:nvPr>
        </p:nvSpPr>
        <p:spPr>
          <a:xfrm>
            <a:off x="6208589" y="3877056"/>
            <a:ext cx="2531282"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3" name="Picture Placeholder 4"/>
          <p:cNvSpPr>
            <a:spLocks noGrp="1"/>
          </p:cNvSpPr>
          <p:nvPr>
            <p:ph type="pic" sz="quarter" idx="14" hasCustomPrompt="1"/>
          </p:nvPr>
        </p:nvSpPr>
        <p:spPr>
          <a:xfrm>
            <a:off x="6208590" y="2024063"/>
            <a:ext cx="2531454" cy="1703279"/>
          </a:xfrm>
        </p:spPr>
        <p:txBody>
          <a:bodyPr/>
          <a:lstStyle>
            <a:lvl1pPr marL="0" indent="0">
              <a:buNone/>
              <a:defRPr/>
            </a:lvl1pPr>
          </a:lstStyle>
          <a:p>
            <a:r>
              <a:rPr lang="en-US"/>
              <a:t>Add picture</a:t>
            </a:r>
            <a:endParaRPr lang="en-ZA"/>
          </a:p>
        </p:txBody>
      </p:sp>
      <p:sp>
        <p:nvSpPr>
          <p:cNvPr id="9" name="Content Placeholder 2"/>
          <p:cNvSpPr>
            <a:spLocks noGrp="1"/>
          </p:cNvSpPr>
          <p:nvPr>
            <p:ph idx="15" hasCustomPrompt="1"/>
          </p:nvPr>
        </p:nvSpPr>
        <p:spPr>
          <a:xfrm>
            <a:off x="8965220" y="3877056"/>
            <a:ext cx="2531282" cy="218084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ZA" dirty="0"/>
            </a:lvl5p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Picture Placeholder 4"/>
          <p:cNvSpPr>
            <a:spLocks noGrp="1"/>
          </p:cNvSpPr>
          <p:nvPr>
            <p:ph type="pic" sz="quarter" idx="16" hasCustomPrompt="1"/>
          </p:nvPr>
        </p:nvSpPr>
        <p:spPr>
          <a:xfrm>
            <a:off x="8965221" y="2024063"/>
            <a:ext cx="2531454" cy="1703279"/>
          </a:xfrm>
        </p:spPr>
        <p:txBody>
          <a:bodyPr/>
          <a:lstStyle>
            <a:lvl1pPr marL="0" indent="0">
              <a:buNone/>
              <a:defRPr/>
            </a:lvl1pPr>
          </a:lstStyle>
          <a:p>
            <a:r>
              <a:rPr lang="en-US"/>
              <a:t>Add picture</a:t>
            </a:r>
            <a:endParaRPr lang="en-ZA"/>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Title page - option on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95325" y="2024063"/>
            <a:ext cx="3849064" cy="1305977"/>
          </a:xfrm>
        </p:spPr>
        <p:txBody>
          <a:bodyPr tIns="0" rIns="0" bIns="0" anchor="b">
            <a:noAutofit/>
          </a:bodyPr>
          <a:lstStyle>
            <a:lvl1pPr algn="l">
              <a:lnSpc>
                <a:spcPct val="100000"/>
              </a:lnSpc>
              <a:spcBef>
                <a:spcPts val="0"/>
              </a:spcBef>
              <a:defRPr sz="6000" b="1" cap="none" baseline="0">
                <a:solidFill>
                  <a:schemeClr val="tx2"/>
                </a:solidFill>
              </a:defRPr>
            </a:lvl1pPr>
          </a:lstStyle>
          <a:p>
            <a:r>
              <a:rPr lang="en-US"/>
              <a:t>Thank you</a:t>
            </a:r>
            <a:endParaRPr lang="en-ZA"/>
          </a:p>
        </p:txBody>
      </p:sp>
      <p:cxnSp>
        <p:nvCxnSpPr>
          <p:cNvPr id="13" name="Straight Connector 12"/>
          <p:cNvCxnSpPr/>
          <p:nvPr userDrawn="1"/>
        </p:nvCxnSpPr>
        <p:spPr>
          <a:xfrm>
            <a:off x="696226" y="3578886"/>
            <a:ext cx="1080044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a:xfrm>
            <a:off x="8835081" y="6289610"/>
            <a:ext cx="2765233" cy="307777"/>
          </a:xfrm>
          <a:prstGeom prst="rect">
            <a:avLst/>
          </a:prstGeom>
          <a:noFill/>
        </p:spPr>
        <p:txBody>
          <a:bodyPr wrap="square" rtlCol="0">
            <a:spAutoFit/>
          </a:bodyPr>
          <a:lstStyle/>
          <a:p>
            <a:pPr algn="r"/>
            <a:r>
              <a:rPr lang="en-US" sz="1400">
                <a:solidFill>
                  <a:schemeClr val="accent2"/>
                </a:solidFill>
              </a:rPr>
              <a:t>www.vsolution.co.za</a:t>
            </a:r>
          </a:p>
        </p:txBody>
      </p:sp>
      <p:sp>
        <p:nvSpPr>
          <p:cNvPr id="8"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tx2"/>
                </a:solidFill>
                <a:latin typeface="Arial" panose="020B0604020202020204" pitchFamily="34" charset="0"/>
                <a:cs typeface="Arial" panose="020B0604020202020204" pitchFamily="34" charset="0"/>
              </a:rPr>
              <a:t>Vsolution</a:t>
            </a:r>
            <a:r>
              <a:rPr lang="en-GB" sz="800" baseline="30000"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b="1"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pic>
        <p:nvPicPr>
          <p:cNvPr id="10" name="Picture 3"/>
          <p:cNvPicPr>
            <a:picLocks noChangeAspect="1"/>
          </p:cNvPicPr>
          <p:nvPr userDrawn="1">
            <p:custDataLst>
              <p:tags r:id="rId2"/>
            </p:custDataLst>
          </p:nvPr>
        </p:nvPicPr>
        <p:blipFill rotWithShape="1">
          <a:blip r:embed="rId4" cstate="print"/>
          <a:srcRect/>
          <a:stretch>
            <a:fillRect/>
          </a:stretch>
        </p:blipFill>
        <p:spPr>
          <a:xfrm>
            <a:off x="8935665" y="5497652"/>
            <a:ext cx="2707314" cy="724493"/>
          </a:xfrm>
          <a:prstGeom prst="rect">
            <a:avLst/>
          </a:prstGeom>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7"/>
            <a:ext cx="10363200" cy="1470025"/>
          </a:xfrm>
        </p:spPr>
        <p:txBody>
          <a:bodyPr/>
          <a:lstStyle/>
          <a:p>
            <a:r>
              <a:rPr lang="en-US"/>
              <a:t>Click to edit Master title style</a:t>
            </a:r>
          </a:p>
        </p:txBody>
      </p:sp>
      <p:sp>
        <p:nvSpPr>
          <p:cNvPr id="3" name="Subtitle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EF7666-AFEC-4474-98A5-D8D02809AFBB}" type="datetimeFigureOut">
              <a:rPr lang="en-US" smtClean="0"/>
              <a:t>19/09/2025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61892C-CCBA-490D-8EF0-ABFAAFB2CA88}"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p:spPr>
        <p:txBody>
          <a:bodyPr/>
          <a:lstStyle/>
          <a:p>
            <a:fld id="{FDE934FF-F4E1-47C5-9CA5-30A81DDE2BE4}" type="datetimeFigureOut">
              <a:rPr lang="en-US" smtClean="0"/>
              <a:t>19/09/2025</a:t>
            </a:fld>
            <a:endParaRPr lang="en-US"/>
          </a:p>
        </p:txBody>
      </p:sp>
      <p:sp>
        <p:nvSpPr>
          <p:cNvPr id="5" name="Footer Placeholder 4"/>
          <p:cNvSpPr>
            <a:spLocks noGrp="1"/>
          </p:cNvSpPr>
          <p:nvPr>
            <p:ph type="ftr" sz="quarter" idx="11"/>
          </p:nvPr>
        </p:nvSpPr>
        <p:spPr>
          <a:xfrm>
            <a:off x="4038600" y="6356350"/>
            <a:ext cx="4114800" cy="365125"/>
          </a:xfrm>
        </p:spPr>
        <p:txBody>
          <a:bodyPr/>
          <a:lstStyle/>
          <a:p>
            <a:endParaRPr lang="en-US"/>
          </a:p>
        </p:txBody>
      </p:sp>
      <p:sp>
        <p:nvSpPr>
          <p:cNvPr id="6" name="Slide Number Placeholder 5"/>
          <p:cNvSpPr>
            <a:spLocks noGrp="1"/>
          </p:cNvSpPr>
          <p:nvPr>
            <p:ph type="sldNum" sz="quarter" idx="12"/>
          </p:nvPr>
        </p:nvSpPr>
        <p:spPr>
          <a:xfrm>
            <a:off x="8610600" y="6356350"/>
            <a:ext cx="2743200" cy="365125"/>
          </a:xfrm>
        </p:spPr>
        <p:txBody>
          <a:bodyPr/>
          <a:lstStyle/>
          <a:p>
            <a:fld id="{B3561BA9-CDCF-4958-B8AB-66F3BF063E13}" type="slidenum">
              <a:rPr lang="en-US" smtClean="0"/>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7" name="Picture 6" descr="CIPC POWERPOINT TEMPLATE 3.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363" cy="6852144"/>
          </a:xfrm>
          <a:prstGeom prst="rect">
            <a:avLst/>
          </a:prstGeom>
        </p:spPr>
      </p:pic>
      <p:sp>
        <p:nvSpPr>
          <p:cNvPr id="2" name="Title 1"/>
          <p:cNvSpPr>
            <a:spLocks noGrp="1"/>
          </p:cNvSpPr>
          <p:nvPr>
            <p:ph type="title"/>
          </p:nvPr>
        </p:nvSpPr>
        <p:spPr>
          <a:xfrm>
            <a:off x="194003" y="179357"/>
            <a:ext cx="9768883" cy="698542"/>
          </a:xfrm>
        </p:spPr>
        <p:txBody>
          <a:bodyPr>
            <a:normAutofit/>
          </a:bodyPr>
          <a:lstStyle>
            <a:lvl1pPr algn="l">
              <a:defRPr sz="2540" b="1" cap="all">
                <a:solidFill>
                  <a:schemeClr val="bg1"/>
                </a:solidFill>
              </a:defRPr>
            </a:lvl1pPr>
          </a:lstStyle>
          <a:p>
            <a:r>
              <a:rPr lang="en-US"/>
              <a:t>Click to edit Master title style</a:t>
            </a:r>
          </a:p>
        </p:txBody>
      </p:sp>
      <p:sp>
        <p:nvSpPr>
          <p:cNvPr id="6" name="Rectangle 5"/>
          <p:cNvSpPr/>
          <p:nvPr userDrawn="1"/>
        </p:nvSpPr>
        <p:spPr>
          <a:xfrm>
            <a:off x="0" y="6598406"/>
            <a:ext cx="12192363" cy="326448"/>
          </a:xfrm>
          <a:prstGeom prst="rect">
            <a:avLst/>
          </a:prstGeom>
          <a:solidFill>
            <a:srgbClr val="00788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30"/>
          </a:p>
        </p:txBody>
      </p:sp>
      <p:sp>
        <p:nvSpPr>
          <p:cNvPr id="9" name="Text Placeholder 2"/>
          <p:cNvSpPr>
            <a:spLocks noGrp="1"/>
          </p:cNvSpPr>
          <p:nvPr>
            <p:ph idx="1"/>
          </p:nvPr>
        </p:nvSpPr>
        <p:spPr>
          <a:xfrm>
            <a:off x="609618" y="1600202"/>
            <a:ext cx="10973126" cy="4525963"/>
          </a:xfrm>
          <a:prstGeom prst="rect">
            <a:avLst/>
          </a:prstGeom>
        </p:spPr>
        <p:txBody>
          <a:bodyPr vert="horz" lIns="99551" tIns="49775" rIns="99551" bIns="4977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Untitled-14.png"/>
          <p:cNvPicPr>
            <a:picLocks noChangeAspect="1"/>
          </p:cNvPicPr>
          <p:nvPr userDrawn="1"/>
        </p:nvPicPr>
        <p:blipFill rotWithShape="1">
          <a:blip r:embed="rId3" cstate="email"/>
          <a:srcRect/>
          <a:stretch>
            <a:fillRect/>
          </a:stretch>
        </p:blipFill>
        <p:spPr>
          <a:xfrm>
            <a:off x="410920" y="6598406"/>
            <a:ext cx="804584" cy="341172"/>
          </a:xfrm>
          <a:prstGeom prst="rect">
            <a:avLst/>
          </a:prstGeom>
        </p:spPr>
      </p:pic>
      <p:sp>
        <p:nvSpPr>
          <p:cNvPr id="11" name="Slide Number Placeholder 5"/>
          <p:cNvSpPr>
            <a:spLocks noGrp="1"/>
          </p:cNvSpPr>
          <p:nvPr>
            <p:ph type="sldNum" sz="quarter" idx="12"/>
          </p:nvPr>
        </p:nvSpPr>
        <p:spPr>
          <a:xfrm>
            <a:off x="422510" y="6691257"/>
            <a:ext cx="369477" cy="248322"/>
          </a:xfrm>
        </p:spPr>
        <p:txBody>
          <a:bodyPr/>
          <a:lstStyle>
            <a:lvl1pPr algn="ctr">
              <a:defRPr sz="725">
                <a:solidFill>
                  <a:srgbClr val="FFFFFF"/>
                </a:solidFill>
              </a:defRPr>
            </a:lvl1pPr>
          </a:lstStyle>
          <a:p>
            <a:fld id="{F808627B-F915-7940-8094-9D0FE90F5C69}" type="slidenum">
              <a:rPr lang="en-US" smtClean="0"/>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3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D3300A-6631-7448-BC89-159AC4B40E6D}" type="datetimeFigureOut">
              <a:rPr lang="en-US" smtClean="0"/>
              <a:t>19/09/2025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7E9A74-5513-294E-A2AF-5548CDACAE0E}" type="slidenum">
              <a:rPr lang="en-US" smtClean="0"/>
              <a:t>‹#›</a:t>
            </a:fld>
            <a:endParaRPr lang="en-US"/>
          </a:p>
        </p:txBody>
      </p:sp>
      <p:pic>
        <p:nvPicPr>
          <p:cNvPr id="6" name="Picture 5" descr="CIPC POWERPOINT TEMPLATE 4.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2144"/>
          </a:xfrm>
          <a:prstGeom prst="rect">
            <a:avLst/>
          </a:prstGeom>
        </p:spPr>
      </p:pic>
      <p:pic>
        <p:nvPicPr>
          <p:cNvPr id="7" name="Picture 6"/>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609600" y="386950"/>
            <a:ext cx="2382885" cy="1894360"/>
          </a:xfrm>
          <a:prstGeom prst="rect">
            <a:avLst/>
          </a:prstGeom>
        </p:spPr>
      </p:pic>
      <p:sp>
        <p:nvSpPr>
          <p:cNvPr id="8" name="Rectangle 7"/>
          <p:cNvSpPr/>
          <p:nvPr userDrawn="1"/>
        </p:nvSpPr>
        <p:spPr>
          <a:xfrm>
            <a:off x="3454401" y="6025366"/>
            <a:ext cx="5619793" cy="44222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632"/>
          </a:p>
        </p:txBody>
      </p:sp>
    </p:spTree>
    <p:extLst>
      <p:ext uri="{BB962C8B-B14F-4D97-AF65-F5344CB8AC3E}">
        <p14:creationId xmlns:p14="http://schemas.microsoft.com/office/powerpoint/2010/main" val="31699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 option on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7261" y="2865380"/>
            <a:ext cx="6003936" cy="700779"/>
          </a:xfrm>
        </p:spPr>
        <p:txBody>
          <a:bodyPr tIns="0" rIns="0" bIns="0" anchor="t">
            <a:noAutofit/>
          </a:bodyPr>
          <a:lstStyle>
            <a:lvl1pPr algn="l">
              <a:lnSpc>
                <a:spcPct val="100000"/>
              </a:lnSpc>
              <a:spcBef>
                <a:spcPts val="0"/>
              </a:spcBef>
              <a:defRPr sz="3600" b="0" cap="none" baseline="0">
                <a:solidFill>
                  <a:srgbClr val="64B560"/>
                </a:solidFill>
              </a:defRPr>
            </a:lvl1pPr>
          </a:lstStyle>
          <a:p>
            <a:r>
              <a:rPr lang="en-US"/>
              <a:t>Add divider title</a:t>
            </a:r>
            <a:endParaRPr lang="en-ZA"/>
          </a:p>
        </p:txBody>
      </p:sp>
      <p:sp>
        <p:nvSpPr>
          <p:cNvPr id="6" name="Text Placeholder 5"/>
          <p:cNvSpPr>
            <a:spLocks noGrp="1"/>
          </p:cNvSpPr>
          <p:nvPr>
            <p:ph type="body" sz="quarter" idx="10" hasCustomPrompt="1"/>
          </p:nvPr>
        </p:nvSpPr>
        <p:spPr>
          <a:xfrm>
            <a:off x="687261" y="3740127"/>
            <a:ext cx="6003936" cy="503238"/>
          </a:xfrm>
        </p:spPr>
        <p:txBody>
          <a:bodyPr vert="horz" lIns="0" tIns="0" rIns="0" bIns="0" rtlCol="0" anchor="t">
            <a:noAutofit/>
          </a:bodyPr>
          <a:lstStyle>
            <a:lvl1pPr marL="0" indent="0">
              <a:buFont typeface="Arial" panose="020B0604020202020204" pitchFamily="34" charset="0"/>
              <a:buNone/>
              <a:defRPr lang="en-US" sz="2400" b="1" cap="all" baseline="0" smtClean="0">
                <a:solidFill>
                  <a:schemeClr val="accent2"/>
                </a:solidFill>
              </a:defRPr>
            </a:lvl1pPr>
            <a:lvl2pPr>
              <a:defRPr lang="en-US" smtClean="0"/>
            </a:lvl2pPr>
            <a:lvl3pPr>
              <a:defRPr lang="en-US" smtClean="0"/>
            </a:lvl3pPr>
            <a:lvl4pPr>
              <a:defRPr lang="en-US" smtClean="0"/>
            </a:lvl4pPr>
            <a:lvl5pPr>
              <a:defRPr lang="en-ZA"/>
            </a:lvl5pPr>
          </a:lstStyle>
          <a:p>
            <a:pPr marL="358775" lvl="0" indent="-358775">
              <a:lnSpc>
                <a:spcPct val="100000"/>
              </a:lnSpc>
              <a:spcBef>
                <a:spcPts val="0"/>
              </a:spcBef>
            </a:pPr>
            <a:r>
              <a:rPr lang="en-US"/>
              <a:t>Add subtitle</a:t>
            </a:r>
            <a:endParaRPr lang="en-ZA"/>
          </a:p>
        </p:txBody>
      </p:sp>
      <p:cxnSp>
        <p:nvCxnSpPr>
          <p:cNvPr id="11" name="Straight Connector 10"/>
          <p:cNvCxnSpPr/>
          <p:nvPr userDrawn="1"/>
        </p:nvCxnSpPr>
        <p:spPr>
          <a:xfrm>
            <a:off x="687261" y="3637352"/>
            <a:ext cx="6012000" cy="0"/>
          </a:xfrm>
          <a:prstGeom prst="line">
            <a:avLst/>
          </a:prstGeom>
          <a:ln w="15875">
            <a:solidFill>
              <a:srgbClr val="007F86"/>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11104710" y="6418020"/>
            <a:ext cx="493060" cy="215444"/>
          </a:xfrm>
          <a:prstGeom prst="rect">
            <a:avLst/>
          </a:prstGeom>
          <a:noFill/>
          <a:ln>
            <a:noFill/>
          </a:ln>
        </p:spPr>
        <p:txBody>
          <a:bodyPr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000" b="0" i="0" u="none" strike="noStrike" kern="1200" spc="0" baseline="0">
                <a:solidFill>
                  <a:schemeClr val="accent2"/>
                </a:solidFill>
                <a:latin typeface="+mn-lt"/>
                <a:ea typeface="+mn-ea"/>
                <a:cs typeface="+mn-cs"/>
              </a:rPr>
              <a:t>       </a:t>
            </a:r>
            <a:fld id="{B85E10F6-AA81-46B5-AAF7-516B34FC585A}" type="slidenum">
              <a:rPr lang="en-US" sz="1000" b="0" i="0" u="none" strike="noStrike" kern="1200" spc="0" baseline="0" smtClean="0">
                <a:solidFill>
                  <a:schemeClr val="accent2"/>
                </a:solidFill>
                <a:latin typeface="+mn-lt"/>
                <a:ea typeface="+mn-ea"/>
                <a:cs typeface="+mn-cs"/>
              </a:rPr>
              <a:t>‹#›</a:t>
            </a:fld>
            <a:endParaRPr lang="en-ZA" sz="1000" b="0" spc="0" baseline="0">
              <a:solidFill>
                <a:schemeClr val="accent2"/>
              </a:solidFill>
            </a:endParaRPr>
          </a:p>
        </p:txBody>
      </p:sp>
      <p:sp>
        <p:nvSpPr>
          <p:cNvPr id="10"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accent1"/>
                </a:solidFill>
                <a:latin typeface="Arial" panose="020B0604020202020204" pitchFamily="34" charset="0"/>
                <a:cs typeface="Arial" panose="020B0604020202020204" pitchFamily="34" charset="0"/>
              </a:rPr>
              <a:t>Vsolution</a:t>
            </a:r>
            <a:r>
              <a:rPr lang="en-GB" sz="800" baseline="30000" noProof="0">
                <a:solidFill>
                  <a:schemeClr val="accent1"/>
                </a:solidFill>
                <a:latin typeface="Arial" panose="020B0604020202020204" pitchFamily="34" charset="0"/>
                <a:cs typeface="Arial" panose="020B0604020202020204" pitchFamily="34" charset="0"/>
              </a:rPr>
              <a:t>©</a:t>
            </a:r>
            <a:r>
              <a:rPr lang="en-GB" sz="800" noProof="0">
                <a:solidFill>
                  <a:schemeClr val="accent1"/>
                </a:solidFill>
                <a:latin typeface="Arial" panose="020B0604020202020204" pitchFamily="34" charset="0"/>
                <a:cs typeface="Arial" panose="020B0604020202020204" pitchFamily="34" charset="0"/>
              </a:rPr>
              <a:t> </a:t>
            </a:r>
            <a:r>
              <a:rPr lang="en-GB" sz="800" b="1" noProof="0">
                <a:solidFill>
                  <a:schemeClr val="accent1"/>
                </a:solidFill>
                <a:latin typeface="Arial" panose="020B0604020202020204" pitchFamily="34" charset="0"/>
                <a:cs typeface="Arial" panose="020B0604020202020204" pitchFamily="34" charset="0"/>
              </a:rPr>
              <a:t>|</a:t>
            </a:r>
            <a:r>
              <a:rPr lang="en-GB" sz="800" noProof="0">
                <a:solidFill>
                  <a:schemeClr val="accent1"/>
                </a:solidFill>
                <a:latin typeface="Arial" panose="020B0604020202020204" pitchFamily="34" charset="0"/>
                <a:cs typeface="Arial" panose="020B0604020202020204" pitchFamily="34" charset="0"/>
              </a:rPr>
              <a:t> </a:t>
            </a: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 option two">
    <p:bg>
      <p:bgPr>
        <a:solidFill>
          <a:schemeClr val="bg1"/>
        </a:solidFill>
        <a:effectLst/>
      </p:bgPr>
    </p:bg>
    <p:spTree>
      <p:nvGrpSpPr>
        <p:cNvPr id="1" name=""/>
        <p:cNvGrpSpPr/>
        <p:nvPr/>
      </p:nvGrpSpPr>
      <p:grpSpPr>
        <a:xfrm>
          <a:off x="0" y="0"/>
          <a:ext cx="0" cy="0"/>
          <a:chOff x="0" y="0"/>
          <a:chExt cx="0" cy="0"/>
        </a:xfrm>
      </p:grpSpPr>
      <p:sp>
        <p:nvSpPr>
          <p:cNvPr id="10"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accent1"/>
                </a:solidFill>
                <a:latin typeface="Arial" panose="020B0604020202020204" pitchFamily="34" charset="0"/>
                <a:cs typeface="Arial" panose="020B0604020202020204" pitchFamily="34" charset="0"/>
              </a:rPr>
              <a:t>Vsolution</a:t>
            </a:r>
            <a:r>
              <a:rPr lang="en-GB" sz="800" baseline="30000" noProof="0">
                <a:solidFill>
                  <a:schemeClr val="accent1"/>
                </a:solidFill>
                <a:latin typeface="Arial" panose="020B0604020202020204" pitchFamily="34" charset="0"/>
                <a:cs typeface="Arial" panose="020B0604020202020204" pitchFamily="34" charset="0"/>
              </a:rPr>
              <a:t>©</a:t>
            </a:r>
            <a:r>
              <a:rPr lang="en-GB" sz="800" noProof="0">
                <a:solidFill>
                  <a:schemeClr val="accent1"/>
                </a:solidFill>
                <a:latin typeface="Arial" panose="020B0604020202020204" pitchFamily="34" charset="0"/>
                <a:cs typeface="Arial" panose="020B0604020202020204" pitchFamily="34" charset="0"/>
              </a:rPr>
              <a:t> </a:t>
            </a:r>
            <a:r>
              <a:rPr lang="en-GB" sz="800" b="1" noProof="0">
                <a:solidFill>
                  <a:schemeClr val="accent1"/>
                </a:solidFill>
                <a:latin typeface="Arial" panose="020B0604020202020204" pitchFamily="34" charset="0"/>
                <a:cs typeface="Arial" panose="020B0604020202020204" pitchFamily="34" charset="0"/>
              </a:rPr>
              <a:t>|</a:t>
            </a:r>
            <a:r>
              <a:rPr lang="en-GB" sz="800" noProof="0">
                <a:solidFill>
                  <a:schemeClr val="accent1"/>
                </a:solidFill>
                <a:latin typeface="Arial" panose="020B0604020202020204" pitchFamily="34" charset="0"/>
                <a:cs typeface="Arial" panose="020B0604020202020204" pitchFamily="34" charset="0"/>
              </a:rPr>
              <a:t> </a:t>
            </a: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sp>
        <p:nvSpPr>
          <p:cNvPr id="4" name="Rectangle 3"/>
          <p:cNvSpPr/>
          <p:nvPr userDrawn="1"/>
        </p:nvSpPr>
        <p:spPr>
          <a:xfrm>
            <a:off x="4718304" y="0"/>
            <a:ext cx="7470988"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 name="Title 1"/>
          <p:cNvSpPr>
            <a:spLocks noGrp="1"/>
          </p:cNvSpPr>
          <p:nvPr>
            <p:ph type="ctrTitle" hasCustomPrompt="1"/>
          </p:nvPr>
        </p:nvSpPr>
        <p:spPr>
          <a:xfrm>
            <a:off x="695326" y="2847092"/>
            <a:ext cx="3022058" cy="1243682"/>
          </a:xfrm>
        </p:spPr>
        <p:txBody>
          <a:bodyPr tIns="0" rIns="0" bIns="0" anchor="t">
            <a:noAutofit/>
          </a:bodyPr>
          <a:lstStyle>
            <a:lvl1pPr algn="l">
              <a:lnSpc>
                <a:spcPct val="100000"/>
              </a:lnSpc>
              <a:spcBef>
                <a:spcPts val="0"/>
              </a:spcBef>
              <a:defRPr sz="3600" b="0" cap="none" baseline="0">
                <a:solidFill>
                  <a:schemeClr val="tx1"/>
                </a:solidFill>
              </a:defRPr>
            </a:lvl1pPr>
          </a:lstStyle>
          <a:p>
            <a:r>
              <a:rPr lang="en-US"/>
              <a:t>Add divider title</a:t>
            </a:r>
            <a:endParaRPr lang="en-ZA"/>
          </a:p>
        </p:txBody>
      </p:sp>
      <p:cxnSp>
        <p:nvCxnSpPr>
          <p:cNvPr id="11" name="Straight Connector 10"/>
          <p:cNvCxnSpPr/>
          <p:nvPr userDrawn="1"/>
        </p:nvCxnSpPr>
        <p:spPr>
          <a:xfrm>
            <a:off x="696226" y="2521784"/>
            <a:ext cx="2160000" cy="0"/>
          </a:xfrm>
          <a:prstGeom prst="line">
            <a:avLst/>
          </a:prstGeom>
          <a:ln w="15875">
            <a:solidFill>
              <a:srgbClr val="007F86"/>
            </a:solidFill>
          </a:ln>
        </p:spPr>
        <p:style>
          <a:lnRef idx="1">
            <a:schemeClr val="accent1"/>
          </a:lnRef>
          <a:fillRef idx="0">
            <a:schemeClr val="accent1"/>
          </a:fillRef>
          <a:effectRef idx="0">
            <a:schemeClr val="accent1"/>
          </a:effectRef>
          <a:fontRef idx="minor">
            <a:schemeClr val="tx1"/>
          </a:fontRef>
        </p:style>
      </p:cxnSp>
      <p:sp>
        <p:nvSpPr>
          <p:cNvPr id="12" name="Text Placeholder 11"/>
          <p:cNvSpPr>
            <a:spLocks noGrp="1"/>
          </p:cNvSpPr>
          <p:nvPr>
            <p:ph type="body" sz="quarter" idx="11" hasCustomPrompt="1"/>
          </p:nvPr>
        </p:nvSpPr>
        <p:spPr>
          <a:xfrm>
            <a:off x="650500" y="447675"/>
            <a:ext cx="2747122" cy="1884363"/>
          </a:xfrm>
        </p:spPr>
        <p:txBody>
          <a:bodyPr anchor="ctr"/>
          <a:lstStyle>
            <a:lvl1pPr marL="0" indent="0">
              <a:buNone/>
              <a:defRPr sz="14700" b="1">
                <a:solidFill>
                  <a:srgbClr val="64B560"/>
                </a:solidFill>
              </a:defRPr>
            </a:lvl1pPr>
          </a:lstStyle>
          <a:p>
            <a:pPr lvl="0"/>
            <a:r>
              <a:rPr lang="en-ZA"/>
              <a:t>00</a:t>
            </a:r>
          </a:p>
        </p:txBody>
      </p:sp>
      <p:sp>
        <p:nvSpPr>
          <p:cNvPr id="9" name="Picture Placeholder 8"/>
          <p:cNvSpPr>
            <a:spLocks noGrp="1"/>
          </p:cNvSpPr>
          <p:nvPr>
            <p:ph type="pic" sz="quarter" idx="12" hasCustomPrompt="1"/>
          </p:nvPr>
        </p:nvSpPr>
        <p:spPr>
          <a:xfrm>
            <a:off x="5428090" y="826389"/>
            <a:ext cx="6051417" cy="5205222"/>
          </a:xfrm>
        </p:spPr>
        <p:txBody>
          <a:bodyPr anchor="ctr"/>
          <a:lstStyle>
            <a:lvl1pPr marL="0" indent="0" algn="ctr">
              <a:buFont typeface="Arial" panose="020B0604020202020204" pitchFamily="34" charset="0"/>
              <a:buNone/>
              <a:defRPr/>
            </a:lvl1pPr>
          </a:lstStyle>
          <a:p>
            <a:r>
              <a:rPr lang="en-ZA"/>
              <a:t>Add icon or image</a:t>
            </a:r>
          </a:p>
        </p:txBody>
      </p:sp>
      <p:sp>
        <p:nvSpPr>
          <p:cNvPr id="13" name="TextBox 12"/>
          <p:cNvSpPr txBox="1"/>
          <p:nvPr userDrawn="1"/>
        </p:nvSpPr>
        <p:spPr>
          <a:xfrm>
            <a:off x="11104710" y="6418020"/>
            <a:ext cx="493060" cy="215444"/>
          </a:xfrm>
          <a:prstGeom prst="rect">
            <a:avLst/>
          </a:prstGeom>
          <a:noFill/>
          <a:ln>
            <a:noFill/>
          </a:ln>
        </p:spPr>
        <p:txBody>
          <a:bodyPr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000" b="0" i="0" u="none" strike="noStrike" kern="1200" spc="0" baseline="0">
                <a:solidFill>
                  <a:schemeClr val="bg1"/>
                </a:solidFill>
                <a:latin typeface="+mn-lt"/>
                <a:ea typeface="+mn-ea"/>
                <a:cs typeface="+mn-cs"/>
              </a:rPr>
              <a:t>       </a:t>
            </a:r>
            <a:fld id="{B85E10F6-AA81-46B5-AAF7-516B34FC585A}" type="slidenum">
              <a:rPr lang="en-US" sz="1000" b="0" i="0" u="none" strike="noStrike" kern="1200" spc="0" baseline="0" smtClean="0">
                <a:solidFill>
                  <a:schemeClr val="bg1"/>
                </a:solidFill>
                <a:latin typeface="+mn-lt"/>
                <a:ea typeface="+mn-ea"/>
                <a:cs typeface="+mn-cs"/>
              </a:rPr>
              <a:t>‹#›</a:t>
            </a:fld>
            <a:endParaRPr lang="en-ZA" sz="1000" b="0" spc="0" baseline="0">
              <a:solidFill>
                <a:schemeClr val="bg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tatement page - dark grey">
    <p:bg>
      <p:bgPr>
        <a:solidFill>
          <a:schemeClr val="bg1"/>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5132717"/>
          </a:xfrm>
          <a:prstGeom prst="rect">
            <a:avLst/>
          </a:prstGeom>
          <a:solidFill>
            <a:srgbClr val="007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3" name="Text Placeholder 11"/>
          <p:cNvSpPr>
            <a:spLocks noGrp="1"/>
          </p:cNvSpPr>
          <p:nvPr>
            <p:ph type="body" sz="quarter" idx="11" hasCustomPrompt="1"/>
          </p:nvPr>
        </p:nvSpPr>
        <p:spPr>
          <a:xfrm>
            <a:off x="695324" y="339021"/>
            <a:ext cx="9417939" cy="2889885"/>
          </a:xfrm>
        </p:spPr>
        <p:txBody>
          <a:bodyPr vert="horz" lIns="0" tIns="45720" rIns="91440" bIns="45720" rtlCol="0" anchor="t">
            <a:noAutofit/>
          </a:bodyPr>
          <a:lstStyle>
            <a:lvl1pPr marL="0" indent="0">
              <a:buFont typeface="Arial" panose="020B0604020202020204" pitchFamily="34" charset="0"/>
              <a:buNone/>
              <a:defRPr lang="en-ZA" sz="4400" b="1" dirty="0">
                <a:solidFill>
                  <a:schemeClr val="bg1"/>
                </a:solidFill>
              </a:defRPr>
            </a:lvl1pPr>
          </a:lstStyle>
          <a:p>
            <a:pPr marL="268605" lvl="0" indent="-268605">
              <a:lnSpc>
                <a:spcPct val="100000"/>
              </a:lnSpc>
              <a:spcBef>
                <a:spcPts val="0"/>
              </a:spcBef>
            </a:pPr>
            <a:r>
              <a:rPr lang="en-ZA"/>
              <a:t>Add statement</a:t>
            </a:r>
          </a:p>
        </p:txBody>
      </p:sp>
      <p:sp>
        <p:nvSpPr>
          <p:cNvPr id="6"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59706" y="5398291"/>
            <a:ext cx="1736969" cy="1319217"/>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tatement page - orange">
    <p:bg>
      <p:bgPr>
        <a:solidFill>
          <a:schemeClr val="bg1"/>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5596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11" name="Picture 3"/>
          <p:cNvPicPr>
            <a:picLocks noChangeAspect="1"/>
          </p:cNvPicPr>
          <p:nvPr userDrawn="1">
            <p:custDataLst>
              <p:tags r:id="rId1"/>
            </p:custDataLst>
          </p:nvPr>
        </p:nvPicPr>
        <p:blipFill rotWithShape="1">
          <a:blip r:embed="rId4" cstate="print"/>
          <a:srcRect/>
          <a:stretch>
            <a:fillRect/>
          </a:stretch>
        </p:blipFill>
        <p:spPr>
          <a:xfrm>
            <a:off x="8932191" y="5981193"/>
            <a:ext cx="2707314" cy="724493"/>
          </a:xfrm>
          <a:prstGeom prst="rect">
            <a:avLst/>
          </a:prstGeom>
        </p:spPr>
      </p:pic>
      <p:sp>
        <p:nvSpPr>
          <p:cNvPr id="8" name="Text Placeholder 11"/>
          <p:cNvSpPr>
            <a:spLocks noGrp="1"/>
          </p:cNvSpPr>
          <p:nvPr>
            <p:ph type="body" sz="quarter" idx="11" hasCustomPrompt="1"/>
          </p:nvPr>
        </p:nvSpPr>
        <p:spPr>
          <a:xfrm>
            <a:off x="695324" y="339021"/>
            <a:ext cx="9417939" cy="2889885"/>
          </a:xfrm>
        </p:spPr>
        <p:txBody>
          <a:bodyPr vert="horz" lIns="0" tIns="45720" rIns="91440" bIns="45720" rtlCol="0" anchor="t">
            <a:noAutofit/>
          </a:bodyPr>
          <a:lstStyle>
            <a:lvl1pPr marL="0" indent="0">
              <a:buFont typeface="Arial" panose="020B0604020202020204" pitchFamily="34" charset="0"/>
              <a:buNone/>
              <a:defRPr lang="en-ZA" sz="4400" b="1" dirty="0">
                <a:solidFill>
                  <a:schemeClr val="bg1"/>
                </a:solidFill>
              </a:defRPr>
            </a:lvl1pPr>
          </a:lstStyle>
          <a:p>
            <a:pPr marL="268605" lvl="0" indent="-268605">
              <a:lnSpc>
                <a:spcPct val="100000"/>
              </a:lnSpc>
              <a:spcBef>
                <a:spcPts val="0"/>
              </a:spcBef>
            </a:pPr>
            <a:r>
              <a:rPr lang="en-ZA"/>
              <a:t>Add statement</a:t>
            </a:r>
          </a:p>
        </p:txBody>
      </p:sp>
      <p:sp>
        <p:nvSpPr>
          <p:cNvPr id="13" name="TextBox 1"/>
          <p:cNvSpPr txBox="1"/>
          <p:nvPr userDrawn="1">
            <p:custDataLst>
              <p:tags r:id="rId2"/>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tx2"/>
                </a:solidFill>
                <a:latin typeface="Arial" panose="020B0604020202020204" pitchFamily="34" charset="0"/>
                <a:cs typeface="Arial" panose="020B0604020202020204" pitchFamily="34" charset="0"/>
              </a:rPr>
              <a:t>Vsolution</a:t>
            </a:r>
            <a:r>
              <a:rPr lang="en-GB" sz="800" baseline="30000"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b="1"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Statement page - orange">
    <p:bg>
      <p:bgPr>
        <a:solidFill>
          <a:schemeClr val="bg1"/>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4531179" cy="6858000"/>
          </a:xfrm>
          <a:prstGeom prst="rect">
            <a:avLst/>
          </a:prstGeom>
          <a:solidFill>
            <a:srgbClr val="007F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Text Placeholder 11"/>
          <p:cNvSpPr>
            <a:spLocks noGrp="1"/>
          </p:cNvSpPr>
          <p:nvPr>
            <p:ph type="body" sz="quarter" idx="11" hasCustomPrompt="1"/>
          </p:nvPr>
        </p:nvSpPr>
        <p:spPr>
          <a:xfrm>
            <a:off x="695324" y="339021"/>
            <a:ext cx="3150055" cy="2889885"/>
          </a:xfrm>
        </p:spPr>
        <p:txBody>
          <a:bodyPr vert="horz" lIns="0" tIns="45720" rIns="91440" bIns="45720" rtlCol="0" anchor="t">
            <a:noAutofit/>
          </a:bodyPr>
          <a:lstStyle>
            <a:lvl1pPr marL="0" indent="0">
              <a:buFont typeface="Arial" panose="020B0604020202020204" pitchFamily="34" charset="0"/>
              <a:buNone/>
              <a:defRPr lang="en-ZA" sz="4400" b="1" dirty="0">
                <a:solidFill>
                  <a:schemeClr val="bg1"/>
                </a:solidFill>
              </a:defRPr>
            </a:lvl1pPr>
          </a:lstStyle>
          <a:p>
            <a:pPr marL="268605" lvl="0" indent="-268605">
              <a:lnSpc>
                <a:spcPct val="100000"/>
              </a:lnSpc>
              <a:spcBef>
                <a:spcPts val="0"/>
              </a:spcBef>
            </a:pPr>
            <a:r>
              <a:rPr lang="en-ZA"/>
              <a:t>Add statement</a:t>
            </a:r>
          </a:p>
        </p:txBody>
      </p:sp>
      <p:sp>
        <p:nvSpPr>
          <p:cNvPr id="13"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bg1"/>
                </a:solidFill>
                <a:latin typeface="Arial" panose="020B0604020202020204" pitchFamily="34" charset="0"/>
                <a:cs typeface="Arial" panose="020B0604020202020204" pitchFamily="34" charset="0"/>
              </a:rPr>
              <a:t>Vsolution</a:t>
            </a:r>
            <a:r>
              <a:rPr lang="en-GB" sz="800" baseline="30000"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a:t>
            </a:r>
            <a:r>
              <a:rPr lang="en-GB" sz="800" b="1"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Strictly confidential </a:t>
            </a:r>
            <a:r>
              <a:rPr lang="en-GB" sz="800" b="1"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bg1"/>
                </a:solidFill>
                <a:latin typeface="Arial" panose="020B0604020202020204" pitchFamily="34" charset="0"/>
                <a:cs typeface="Arial" panose="020B0604020202020204" pitchFamily="34" charset="0"/>
              </a:rPr>
              <a:t>‹#›</a:t>
            </a:fld>
            <a:endParaRPr lang="en-GB" sz="800" noProof="0">
              <a:solidFill>
                <a:schemeClr val="bg1"/>
              </a:solidFill>
              <a:latin typeface="Arial" panose="020B0604020202020204" pitchFamily="34" charset="0"/>
              <a:cs typeface="Arial" panose="020B0604020202020204" pitchFamily="34" charset="0"/>
            </a:endParaRP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59706" y="5398291"/>
            <a:ext cx="1736969" cy="1319217"/>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2_Statement page - orange">
    <p:bg>
      <p:bgPr>
        <a:solidFill>
          <a:schemeClr val="bg1"/>
        </a:soli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114B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Text Placeholder 11"/>
          <p:cNvSpPr>
            <a:spLocks noGrp="1"/>
          </p:cNvSpPr>
          <p:nvPr>
            <p:ph type="body" sz="quarter" idx="11" hasCustomPrompt="1"/>
          </p:nvPr>
        </p:nvSpPr>
        <p:spPr>
          <a:xfrm>
            <a:off x="695324" y="339021"/>
            <a:ext cx="3150055" cy="2889885"/>
          </a:xfrm>
        </p:spPr>
        <p:txBody>
          <a:bodyPr vert="horz" lIns="0" tIns="45720" rIns="91440" bIns="45720" rtlCol="0" anchor="t">
            <a:noAutofit/>
          </a:bodyPr>
          <a:lstStyle>
            <a:lvl1pPr marL="0" indent="0">
              <a:buFont typeface="Arial" panose="020B0604020202020204" pitchFamily="34" charset="0"/>
              <a:buNone/>
              <a:defRPr lang="en-ZA" sz="4400" b="1" dirty="0">
                <a:solidFill>
                  <a:schemeClr val="bg1"/>
                </a:solidFill>
              </a:defRPr>
            </a:lvl1pPr>
          </a:lstStyle>
          <a:p>
            <a:pPr marL="268605" lvl="0" indent="-268605">
              <a:lnSpc>
                <a:spcPct val="100000"/>
              </a:lnSpc>
              <a:spcBef>
                <a:spcPts val="0"/>
              </a:spcBef>
            </a:pPr>
            <a:r>
              <a:rPr lang="en-ZA"/>
              <a:t>Add statement</a:t>
            </a:r>
          </a:p>
        </p:txBody>
      </p:sp>
      <p:sp>
        <p:nvSpPr>
          <p:cNvPr id="13" name="TextBox 1"/>
          <p:cNvSpPr txBox="1"/>
          <p:nvPr userDrawn="1">
            <p:custDataLst>
              <p:tags r:id="rId1"/>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bg1"/>
                </a:solidFill>
                <a:latin typeface="Arial" panose="020B0604020202020204" pitchFamily="34" charset="0"/>
                <a:cs typeface="Arial" panose="020B0604020202020204" pitchFamily="34" charset="0"/>
              </a:rPr>
              <a:t>Vsolution</a:t>
            </a:r>
            <a:r>
              <a:rPr lang="en-GB" sz="800" baseline="30000"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a:t>
            </a:r>
            <a:r>
              <a:rPr lang="en-GB" sz="800" b="1"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Strictly confidential </a:t>
            </a:r>
            <a:r>
              <a:rPr lang="en-GB" sz="800" b="1" noProof="0">
                <a:solidFill>
                  <a:schemeClr val="bg1"/>
                </a:solidFill>
                <a:latin typeface="Arial" panose="020B0604020202020204" pitchFamily="34" charset="0"/>
                <a:cs typeface="Arial" panose="020B0604020202020204" pitchFamily="34" charset="0"/>
              </a:rPr>
              <a:t>|</a:t>
            </a:r>
            <a:r>
              <a:rPr lang="en-GB" sz="800" noProof="0">
                <a:solidFill>
                  <a:schemeClr val="bg1"/>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bg1"/>
                </a:solidFill>
                <a:latin typeface="Arial" panose="020B0604020202020204" pitchFamily="34" charset="0"/>
                <a:cs typeface="Arial" panose="020B0604020202020204" pitchFamily="34" charset="0"/>
              </a:rPr>
              <a:t>‹#›</a:t>
            </a:fld>
            <a:endParaRPr lang="en-GB" sz="800" noProof="0">
              <a:solidFill>
                <a:schemeClr val="bg1"/>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atement page - light grey">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55961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pic>
        <p:nvPicPr>
          <p:cNvPr id="7" name="Picture 3"/>
          <p:cNvPicPr>
            <a:picLocks noChangeAspect="1"/>
          </p:cNvPicPr>
          <p:nvPr userDrawn="1">
            <p:custDataLst>
              <p:tags r:id="rId1"/>
            </p:custDataLst>
          </p:nvPr>
        </p:nvPicPr>
        <p:blipFill rotWithShape="1">
          <a:blip r:embed="rId4" cstate="print"/>
          <a:srcRect/>
          <a:stretch>
            <a:fillRect/>
          </a:stretch>
        </p:blipFill>
        <p:spPr>
          <a:xfrm>
            <a:off x="8932191" y="5981193"/>
            <a:ext cx="2707314" cy="724493"/>
          </a:xfrm>
          <a:prstGeom prst="rect">
            <a:avLst/>
          </a:prstGeom>
        </p:spPr>
      </p:pic>
      <p:sp>
        <p:nvSpPr>
          <p:cNvPr id="12" name="Text Placeholder 11"/>
          <p:cNvSpPr>
            <a:spLocks noGrp="1"/>
          </p:cNvSpPr>
          <p:nvPr>
            <p:ph type="body" sz="quarter" idx="11" hasCustomPrompt="1"/>
          </p:nvPr>
        </p:nvSpPr>
        <p:spPr>
          <a:xfrm>
            <a:off x="695324" y="339021"/>
            <a:ext cx="9417939" cy="2889885"/>
          </a:xfrm>
        </p:spPr>
        <p:txBody>
          <a:bodyPr vert="horz" lIns="0" tIns="45720" rIns="91440" bIns="45720" rtlCol="0" anchor="t">
            <a:noAutofit/>
          </a:bodyPr>
          <a:lstStyle>
            <a:lvl1pPr marL="0" indent="0">
              <a:buFont typeface="Arial" panose="020B0604020202020204" pitchFamily="34" charset="0"/>
              <a:buNone/>
              <a:defRPr lang="en-ZA" sz="4400" b="1" dirty="0">
                <a:solidFill>
                  <a:schemeClr val="bg1"/>
                </a:solidFill>
              </a:defRPr>
            </a:lvl1pPr>
          </a:lstStyle>
          <a:p>
            <a:pPr marL="268605" lvl="0" indent="-268605">
              <a:lnSpc>
                <a:spcPct val="100000"/>
              </a:lnSpc>
              <a:spcBef>
                <a:spcPts val="0"/>
              </a:spcBef>
            </a:pPr>
            <a:r>
              <a:rPr lang="en-ZA"/>
              <a:t>Add statement</a:t>
            </a:r>
          </a:p>
        </p:txBody>
      </p:sp>
      <p:sp>
        <p:nvSpPr>
          <p:cNvPr id="13" name="TextBox 1"/>
          <p:cNvSpPr txBox="1"/>
          <p:nvPr userDrawn="1">
            <p:custDataLst>
              <p:tags r:id="rId2"/>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tx2"/>
                </a:solidFill>
                <a:latin typeface="Arial" panose="020B0604020202020204" pitchFamily="34" charset="0"/>
                <a:cs typeface="Arial" panose="020B0604020202020204" pitchFamily="34" charset="0"/>
              </a:rPr>
              <a:t>Vsolution</a:t>
            </a:r>
            <a:r>
              <a:rPr lang="en-GB" sz="800" baseline="30000"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b="1" noProof="0">
                <a:solidFill>
                  <a:schemeClr val="tx2"/>
                </a:solidFill>
                <a:latin typeface="Arial" panose="020B0604020202020204" pitchFamily="34" charset="0"/>
                <a:cs typeface="Arial" panose="020B0604020202020204" pitchFamily="34" charset="0"/>
              </a:rPr>
              <a:t>|</a:t>
            </a:r>
            <a:r>
              <a:rPr lang="en-GB" sz="800" noProof="0">
                <a:solidFill>
                  <a:schemeClr val="tx2"/>
                </a:solidFill>
                <a:latin typeface="Arial" panose="020B0604020202020204" pitchFamily="34" charset="0"/>
                <a:cs typeface="Arial" panose="020B0604020202020204" pitchFamily="34" charset="0"/>
              </a:rPr>
              <a:t> </a:t>
            </a: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ags" Target="../tags/tag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96226" y="632652"/>
            <a:ext cx="9413932" cy="900000"/>
          </a:xfrm>
          <a:prstGeom prst="rect">
            <a:avLst/>
          </a:prstGeom>
        </p:spPr>
        <p:txBody>
          <a:bodyPr vert="horz" lIns="0" tIns="0" rIns="0" bIns="0" rtlCol="0" anchor="b">
            <a:noAutofit/>
          </a:bodyPr>
          <a:lstStyle/>
          <a:p>
            <a:r>
              <a:rPr lang="en-US"/>
              <a:t>Add title</a:t>
            </a:r>
            <a:endParaRPr lang="en-ZA"/>
          </a:p>
        </p:txBody>
      </p:sp>
      <p:sp>
        <p:nvSpPr>
          <p:cNvPr id="3" name="Text Placeholder 2"/>
          <p:cNvSpPr>
            <a:spLocks noGrp="1"/>
          </p:cNvSpPr>
          <p:nvPr>
            <p:ph type="body" idx="1"/>
          </p:nvPr>
        </p:nvSpPr>
        <p:spPr>
          <a:xfrm>
            <a:off x="696226" y="2032906"/>
            <a:ext cx="10801350" cy="4024993"/>
          </a:xfrm>
          <a:prstGeom prst="rect">
            <a:avLst/>
          </a:prstGeom>
        </p:spPr>
        <p:txBody>
          <a:bodyPr vert="horz" lIns="0" tIns="45720" rIns="91440" bIns="45720" rtlCol="0">
            <a:noAutofit/>
          </a:bodyPr>
          <a:lstStyle/>
          <a:p>
            <a:pPr lvl="0"/>
            <a:r>
              <a:rPr lang="en-US"/>
              <a:t>Add first level bullet</a:t>
            </a:r>
          </a:p>
          <a:p>
            <a:pPr lvl="1"/>
            <a:r>
              <a:rPr lang="en-US"/>
              <a:t>Second level</a:t>
            </a:r>
          </a:p>
          <a:p>
            <a:pPr lvl="2"/>
            <a:r>
              <a:rPr lang="en-US"/>
              <a:t>Third level</a:t>
            </a:r>
          </a:p>
          <a:p>
            <a:pPr lvl="3"/>
            <a:r>
              <a:rPr lang="en-US"/>
              <a:t>Fourth level</a:t>
            </a:r>
          </a:p>
          <a:p>
            <a:pPr lvl="4"/>
            <a:r>
              <a:rPr lang="en-US"/>
              <a:t>Fifth level</a:t>
            </a:r>
            <a:endParaRPr lang="en-ZA"/>
          </a:p>
        </p:txBody>
      </p:sp>
      <p:cxnSp>
        <p:nvCxnSpPr>
          <p:cNvPr id="10" name="Straight Connector 9"/>
          <p:cNvCxnSpPr/>
          <p:nvPr userDrawn="1"/>
        </p:nvCxnSpPr>
        <p:spPr>
          <a:xfrm>
            <a:off x="696226" y="1616528"/>
            <a:ext cx="10809414" cy="0"/>
          </a:xfrm>
          <a:prstGeom prst="line">
            <a:avLst/>
          </a:prstGeom>
          <a:ln w="12700">
            <a:solidFill>
              <a:srgbClr val="007F86"/>
            </a:solidFill>
          </a:ln>
        </p:spPr>
        <p:style>
          <a:lnRef idx="1">
            <a:schemeClr val="accent1"/>
          </a:lnRef>
          <a:fillRef idx="0">
            <a:schemeClr val="accent1"/>
          </a:fillRef>
          <a:effectRef idx="0">
            <a:schemeClr val="accent1"/>
          </a:effectRef>
          <a:fontRef idx="minor">
            <a:schemeClr val="tx1"/>
          </a:fontRef>
        </p:style>
      </p:cxnSp>
      <p:sp>
        <p:nvSpPr>
          <p:cNvPr id="12" name="TextBox 1"/>
          <p:cNvSpPr txBox="1"/>
          <p:nvPr userDrawn="1">
            <p:custDataLst>
              <p:tags r:id="rId29"/>
            </p:custDataLst>
          </p:nvPr>
        </p:nvSpPr>
        <p:spPr>
          <a:xfrm>
            <a:off x="695325" y="6474276"/>
            <a:ext cx="1735135" cy="123111"/>
          </a:xfrm>
          <a:prstGeom prst="rect">
            <a:avLst/>
          </a:prstGeom>
          <a:noFill/>
        </p:spPr>
        <p:txBody>
          <a:bodyPr wrap="square" lIns="0" tIns="0" rIns="0" bIns="0" rtlCol="0">
            <a:spAutoFit/>
          </a:bodyPr>
          <a:lstStyle/>
          <a:p>
            <a:pPr marL="0" marR="0" indent="0" algn="l" defTabSz="914400" rtl="0" eaLnBrk="1" fontAlgn="auto" latinLnBrk="0" hangingPunct="1">
              <a:lnSpc>
                <a:spcPct val="100000"/>
              </a:lnSpc>
              <a:spcBef>
                <a:spcPts val="0"/>
              </a:spcBef>
              <a:spcAft>
                <a:spcPts val="0"/>
              </a:spcAft>
              <a:buClrTx/>
              <a:buSzTx/>
              <a:buFontTx/>
              <a:buNone/>
              <a:defRPr/>
            </a:pPr>
            <a:r>
              <a:rPr lang="en-GB" sz="800" noProof="0">
                <a:solidFill>
                  <a:schemeClr val="accent2"/>
                </a:solidFill>
                <a:latin typeface="Arial" panose="020B0604020202020204" pitchFamily="34" charset="0"/>
                <a:cs typeface="Arial" panose="020B0604020202020204" pitchFamily="34" charset="0"/>
              </a:rPr>
              <a:t>Strictly confidential </a:t>
            </a:r>
            <a:r>
              <a:rPr lang="en-GB" sz="800" b="1" noProof="0">
                <a:solidFill>
                  <a:schemeClr val="accent2"/>
                </a:solidFill>
                <a:latin typeface="Arial" panose="020B0604020202020204" pitchFamily="34" charset="0"/>
                <a:cs typeface="Arial" panose="020B0604020202020204" pitchFamily="34" charset="0"/>
              </a:rPr>
              <a:t>|</a:t>
            </a:r>
            <a:r>
              <a:rPr lang="en-GB" sz="800" noProof="0">
                <a:solidFill>
                  <a:schemeClr val="accent2"/>
                </a:solidFill>
                <a:latin typeface="Arial" panose="020B0604020202020204" pitchFamily="34" charset="0"/>
                <a:cs typeface="Arial" panose="020B0604020202020204" pitchFamily="34" charset="0"/>
              </a:rPr>
              <a:t> </a:t>
            </a:r>
            <a:fld id="{32371F4E-3C2B-4AFC-9BC3-7208D7B5B16C}" type="slidenum">
              <a:rPr lang="en-GB" sz="800" noProof="0" smtClean="0">
                <a:solidFill>
                  <a:schemeClr val="accent2"/>
                </a:solidFill>
                <a:latin typeface="Arial" panose="020B0604020202020204" pitchFamily="34" charset="0"/>
                <a:cs typeface="Arial" panose="020B0604020202020204" pitchFamily="34" charset="0"/>
              </a:rPr>
              <a:t>‹#›</a:t>
            </a:fld>
            <a:endParaRPr lang="en-GB" sz="800" noProof="0">
              <a:solidFill>
                <a:schemeClr val="accent2"/>
              </a:solidFill>
              <a:latin typeface="Arial" panose="020B0604020202020204" pitchFamily="34" charset="0"/>
              <a:cs typeface="Arial" panose="020B0604020202020204" pitchFamily="34" charset="0"/>
            </a:endParaRPr>
          </a:p>
        </p:txBody>
      </p:sp>
      <p:pic>
        <p:nvPicPr>
          <p:cNvPr id="6" name="Picture 5"/>
          <p:cNvPicPr>
            <a:picLocks noChangeAspect="1"/>
          </p:cNvPicPr>
          <p:nvPr userDrawn="1"/>
        </p:nvPicPr>
        <p:blipFill>
          <a:blip r:embed="rId30" cstate="print">
            <a:extLst>
              <a:ext uri="{28A0092B-C50C-407E-A947-70E740481C1C}">
                <a14:useLocalDpi xmlns:a14="http://schemas.microsoft.com/office/drawing/2010/main" val="0"/>
              </a:ext>
            </a:extLst>
          </a:blip>
          <a:stretch>
            <a:fillRect/>
          </a:stretch>
        </p:blipFill>
        <p:spPr>
          <a:xfrm>
            <a:off x="10375727" y="586463"/>
            <a:ext cx="1129913" cy="85816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Lst>
  <p:txStyles>
    <p:titleStyle>
      <a:lvl1pPr algn="l" defTabSz="914400" rtl="0" eaLnBrk="1" latinLnBrk="0" hangingPunct="1">
        <a:lnSpc>
          <a:spcPct val="100000"/>
        </a:lnSpc>
        <a:spcBef>
          <a:spcPct val="0"/>
        </a:spcBef>
        <a:buNone/>
        <a:defRPr sz="2800" b="0" u="none" kern="1200" cap="none" spc="0" baseline="0">
          <a:solidFill>
            <a:schemeClr val="tx1"/>
          </a:solidFill>
          <a:latin typeface="+mj-lt"/>
          <a:ea typeface="+mj-ea"/>
          <a:cs typeface="+mj-cs"/>
        </a:defRPr>
      </a:lvl1pPr>
    </p:titleStyle>
    <p:bodyStyle>
      <a:lvl1pPr marL="268605" indent="-268605" algn="l" defTabSz="914400" rtl="0" eaLnBrk="1" latinLnBrk="0" hangingPunct="1">
        <a:lnSpc>
          <a:spcPct val="120000"/>
        </a:lnSpc>
        <a:spcBef>
          <a:spcPts val="300"/>
        </a:spcBef>
        <a:buSzPct val="80000"/>
        <a:buFont typeface="Arial" panose="020B0604020202020204" pitchFamily="34" charset="0"/>
        <a:buChar char="•"/>
        <a:defRPr sz="2000" u="none" kern="1200" baseline="0">
          <a:solidFill>
            <a:schemeClr val="tx1"/>
          </a:solidFill>
          <a:latin typeface="+mn-lt"/>
          <a:ea typeface="+mn-ea"/>
          <a:cs typeface="+mn-cs"/>
        </a:defRPr>
      </a:lvl1pPr>
      <a:lvl2pPr marL="538480" indent="-179705" algn="l" defTabSz="914400" rtl="0" eaLnBrk="1" latinLnBrk="0" hangingPunct="1">
        <a:lnSpc>
          <a:spcPct val="120000"/>
        </a:lnSpc>
        <a:spcBef>
          <a:spcPts val="300"/>
        </a:spcBef>
        <a:buFont typeface="Arial" panose="020B0604020202020204" pitchFamily="34" charset="0"/>
        <a:buChar char="–"/>
        <a:defRPr sz="1800" u="none" kern="1200" baseline="0">
          <a:solidFill>
            <a:schemeClr val="tx1"/>
          </a:solidFill>
          <a:latin typeface="+mn-lt"/>
          <a:ea typeface="+mn-ea"/>
          <a:cs typeface="+mn-cs"/>
        </a:defRPr>
      </a:lvl2pPr>
      <a:lvl3pPr marL="806450" indent="-177800" algn="l" defTabSz="914400" rtl="0" eaLnBrk="1" latinLnBrk="0" hangingPunct="1">
        <a:lnSpc>
          <a:spcPct val="120000"/>
        </a:lnSpc>
        <a:spcBef>
          <a:spcPts val="300"/>
        </a:spcBef>
        <a:buClr>
          <a:schemeClr val="tx1"/>
        </a:buClr>
        <a:buFont typeface="Arial" panose="020B0604020202020204" pitchFamily="34" charset="0"/>
        <a:buChar char="•"/>
        <a:defRPr sz="1600" u="none" kern="1200" baseline="0">
          <a:solidFill>
            <a:schemeClr val="tx1"/>
          </a:solidFill>
          <a:latin typeface="+mn-lt"/>
          <a:ea typeface="+mn-ea"/>
          <a:cs typeface="+mn-cs"/>
        </a:defRPr>
      </a:lvl3pPr>
      <a:lvl4pPr marL="1078230" indent="-179705" algn="l" defTabSz="914400" rtl="0" eaLnBrk="1" latinLnBrk="0" hangingPunct="1">
        <a:lnSpc>
          <a:spcPct val="120000"/>
        </a:lnSpc>
        <a:spcBef>
          <a:spcPts val="300"/>
        </a:spcBef>
        <a:buFont typeface="Source Sans Pro" panose="020B0503030403020204" pitchFamily="34" charset="0"/>
        <a:buChar char="–"/>
        <a:defRPr sz="1400" u="none" kern="1200" baseline="0">
          <a:solidFill>
            <a:schemeClr val="tx1"/>
          </a:solidFill>
          <a:latin typeface="+mn-lt"/>
          <a:ea typeface="+mn-ea"/>
          <a:cs typeface="+mn-cs"/>
        </a:defRPr>
      </a:lvl4pPr>
      <a:lvl5pPr marL="1348105" indent="-269875" algn="l" defTabSz="914400" rtl="0" eaLnBrk="1" latinLnBrk="0" hangingPunct="1">
        <a:lnSpc>
          <a:spcPct val="120000"/>
        </a:lnSpc>
        <a:spcBef>
          <a:spcPts val="300"/>
        </a:spcBef>
        <a:buFont typeface="Arial" panose="020B0604020202020204" pitchFamily="34" charset="0"/>
        <a:buChar char="•"/>
        <a:defRPr sz="1200" u="none"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ltLang="en-GB" sz="3200" b="1"/>
              <a:t>BUSINESS RESCUE</a:t>
            </a:r>
          </a:p>
        </p:txBody>
      </p:sp>
      <p:sp>
        <p:nvSpPr>
          <p:cNvPr id="4" name="Text Placeholder 3"/>
          <p:cNvSpPr>
            <a:spLocks noGrp="1"/>
          </p:cNvSpPr>
          <p:nvPr>
            <p:ph type="body" sz="quarter" idx="11"/>
          </p:nvPr>
        </p:nvSpPr>
        <p:spPr>
          <a:xfrm>
            <a:off x="534861" y="2689547"/>
            <a:ext cx="4583112" cy="288000"/>
          </a:xfrm>
        </p:spPr>
        <p:txBody>
          <a:bodyPr/>
          <a:lstStyle/>
          <a:p>
            <a:r>
              <a:rPr lang="en-US" altLang="en-GB" dirty="0"/>
              <a:t>18 September 2025</a:t>
            </a:r>
            <a:endParaRPr altLang="en-GB" dirty="0"/>
          </a:p>
        </p:txBody>
      </p:sp>
      <p:sp>
        <p:nvSpPr>
          <p:cNvPr id="5" name="Text Placeholder 4"/>
          <p:cNvSpPr>
            <a:spLocks noGrp="1"/>
          </p:cNvSpPr>
          <p:nvPr>
            <p:ph type="body" sz="quarter" idx="10"/>
          </p:nvPr>
        </p:nvSpPr>
        <p:spPr/>
        <p:txBody>
          <a:bodyPr/>
          <a:lstStyle/>
          <a:p>
            <a:r>
              <a:rPr lang="en-US" altLang="en-ZA" dirty="0"/>
              <a:t>presenter:  Reabetswe </a:t>
            </a:r>
            <a:r>
              <a:rPr lang="en-US" altLang="en-ZA" dirty="0" err="1"/>
              <a:t>paul</a:t>
            </a:r>
            <a:endParaRPr lang="en-US" altLang="en-ZA" dirty="0"/>
          </a:p>
        </p:txBody>
      </p:sp>
      <p:pic>
        <p:nvPicPr>
          <p:cNvPr id="6" name="Picture 5" descr="A logo for a company">
            <a:extLst>
              <a:ext uri="{FF2B5EF4-FFF2-40B4-BE49-F238E27FC236}">
                <a16:creationId xmlns:a16="http://schemas.microsoft.com/office/drawing/2014/main" id="{7320ADAF-291E-93C3-49E5-CD6A82F870B5}"/>
              </a:ext>
            </a:extLst>
          </p:cNvPr>
          <p:cNvPicPr>
            <a:picLocks noChangeAspect="1"/>
          </p:cNvPicPr>
          <p:nvPr/>
        </p:nvPicPr>
        <p:blipFill>
          <a:blip r:embed="rId2"/>
          <a:stretch>
            <a:fillRect/>
          </a:stretch>
        </p:blipFill>
        <p:spPr>
          <a:xfrm>
            <a:off x="8837895" y="335650"/>
            <a:ext cx="3354105" cy="274893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C429-82F0-5502-8874-C44A15C1E84D}"/>
              </a:ext>
            </a:extLst>
          </p:cNvPr>
          <p:cNvSpPr>
            <a:spLocks noGrp="1"/>
          </p:cNvSpPr>
          <p:nvPr>
            <p:ph type="title"/>
          </p:nvPr>
        </p:nvSpPr>
        <p:spPr/>
        <p:txBody>
          <a:bodyPr/>
          <a:lstStyle/>
          <a:p>
            <a:r>
              <a:rPr lang="en-US"/>
              <a:t>Practice notes</a:t>
            </a:r>
          </a:p>
        </p:txBody>
      </p:sp>
      <p:sp>
        <p:nvSpPr>
          <p:cNvPr id="3" name="Content Placeholder 2">
            <a:extLst>
              <a:ext uri="{FF2B5EF4-FFF2-40B4-BE49-F238E27FC236}">
                <a16:creationId xmlns:a16="http://schemas.microsoft.com/office/drawing/2014/main" id="{8B00863B-6A28-08B0-1361-ADB3CBD095E2}"/>
              </a:ext>
            </a:extLst>
          </p:cNvPr>
          <p:cNvSpPr>
            <a:spLocks noGrp="1"/>
          </p:cNvSpPr>
          <p:nvPr>
            <p:ph idx="1"/>
          </p:nvPr>
        </p:nvSpPr>
        <p:spPr>
          <a:xfrm>
            <a:off x="194003" y="1034143"/>
            <a:ext cx="11388741" cy="5644499"/>
          </a:xfrm>
        </p:spPr>
        <p:txBody>
          <a:bodyPr>
            <a:noAutofit/>
          </a:bodyPr>
          <a:lstStyle/>
          <a:p>
            <a:pPr>
              <a:lnSpc>
                <a:spcPts val="3100"/>
              </a:lnSpc>
              <a:spcBef>
                <a:spcPts val="600"/>
              </a:spcBef>
              <a:buFont typeface="Wingdings" panose="05000000000000000000" pitchFamily="2" charset="2"/>
              <a:buChar char="Ø"/>
            </a:pPr>
            <a:r>
              <a:rPr lang="en-US" dirty="0">
                <a:latin typeface="+mj-lt"/>
              </a:rPr>
              <a:t>Most of the business rescues practitioners do not follow our published Practice Notes and all our Practice Notes are published on our website.</a:t>
            </a:r>
          </a:p>
          <a:p>
            <a:pPr>
              <a:lnSpc>
                <a:spcPts val="3100"/>
              </a:lnSpc>
              <a:spcBef>
                <a:spcPts val="600"/>
              </a:spcBef>
              <a:buFont typeface="Wingdings" panose="05000000000000000000" pitchFamily="2" charset="2"/>
              <a:buChar char="Ø"/>
            </a:pPr>
            <a:r>
              <a:rPr lang="en-US" dirty="0">
                <a:latin typeface="+mj-lt"/>
              </a:rPr>
              <a:t>Familiarize yourselves with the practice notes to guide you of all the evolvements within the business rescue unit.</a:t>
            </a:r>
          </a:p>
          <a:p>
            <a:pPr>
              <a:lnSpc>
                <a:spcPts val="3100"/>
              </a:lnSpc>
              <a:spcBef>
                <a:spcPts val="600"/>
              </a:spcBef>
              <a:buFont typeface="Wingdings" panose="05000000000000000000" pitchFamily="2" charset="2"/>
              <a:buChar char="Ø"/>
            </a:pPr>
            <a:r>
              <a:rPr lang="en-US" dirty="0">
                <a:latin typeface="+mj-lt"/>
              </a:rPr>
              <a:t>Practice Note 2 of 2024 – </a:t>
            </a:r>
            <a:r>
              <a:rPr lang="en-US" b="1" dirty="0">
                <a:latin typeface="+mj-lt"/>
              </a:rPr>
              <a:t>STATUS REPORTS REQUIREMENTS</a:t>
            </a:r>
          </a:p>
          <a:p>
            <a:pPr>
              <a:lnSpc>
                <a:spcPts val="3100"/>
              </a:lnSpc>
              <a:spcBef>
                <a:spcPts val="600"/>
              </a:spcBef>
              <a:buFont typeface="Wingdings" panose="05000000000000000000" pitchFamily="2" charset="2"/>
              <a:buChar char="Ø"/>
            </a:pPr>
            <a:r>
              <a:rPr lang="en-US" dirty="0">
                <a:latin typeface="+mj-lt"/>
              </a:rPr>
              <a:t>Practice Note 63 of 2024 - </a:t>
            </a:r>
            <a:r>
              <a:rPr lang="en-US" b="1" dirty="0">
                <a:latin typeface="+mj-lt"/>
              </a:rPr>
              <a:t>AUTOMATION OF FILING OF STATUS REPORTS, SUBSTANTIAL IMPLEMENTATIONS AND TERMINATIONS</a:t>
            </a:r>
            <a:r>
              <a:rPr lang="en-US" dirty="0">
                <a:latin typeface="+mj-lt"/>
              </a:rPr>
              <a:t>. </a:t>
            </a:r>
          </a:p>
          <a:p>
            <a:pPr>
              <a:lnSpc>
                <a:spcPts val="3100"/>
              </a:lnSpc>
              <a:spcBef>
                <a:spcPts val="600"/>
              </a:spcBef>
              <a:buFont typeface="Wingdings" panose="05000000000000000000" pitchFamily="2" charset="2"/>
              <a:buChar char="Ø"/>
            </a:pPr>
            <a:r>
              <a:rPr lang="en-US" dirty="0">
                <a:latin typeface="+mj-lt"/>
              </a:rPr>
              <a:t>Notice 62 of 2024 - </a:t>
            </a:r>
            <a:r>
              <a:rPr lang="en-US" b="1" dirty="0">
                <a:latin typeface="+mj-lt"/>
              </a:rPr>
              <a:t>ACADEMIC REQUIREMENTS FOR BUSINESS RESCUE PRACTITIONER LICENSING.</a:t>
            </a:r>
          </a:p>
          <a:p>
            <a:pPr>
              <a:lnSpc>
                <a:spcPts val="3100"/>
              </a:lnSpc>
              <a:spcBef>
                <a:spcPts val="600"/>
              </a:spcBef>
              <a:buFont typeface="Wingdings" panose="05000000000000000000" pitchFamily="2" charset="2"/>
              <a:buChar char="Ø"/>
            </a:pPr>
            <a:r>
              <a:rPr lang="en-US" dirty="0">
                <a:latin typeface="+mj-lt"/>
              </a:rPr>
              <a:t>Customer Notice 44 of 2024 – </a:t>
            </a:r>
            <a:r>
              <a:rPr lang="en-US" b="1" dirty="0">
                <a:latin typeface="+mj-lt"/>
              </a:rPr>
              <a:t>REJECTION OF BRP LICENSE RENEWAL APPLICATIONS PENDING THE FILING OF STATUS REPORTS</a:t>
            </a:r>
            <a:r>
              <a:rPr lang="en-US" dirty="0">
                <a:latin typeface="+mj-lt"/>
              </a:rPr>
              <a:t>.</a:t>
            </a:r>
          </a:p>
          <a:p>
            <a:pPr>
              <a:lnSpc>
                <a:spcPts val="3100"/>
              </a:lnSpc>
              <a:spcBef>
                <a:spcPts val="600"/>
              </a:spcBef>
              <a:buFont typeface="Wingdings" panose="05000000000000000000" pitchFamily="2" charset="2"/>
              <a:buChar char="Ø"/>
            </a:pPr>
            <a:r>
              <a:rPr lang="en-US">
                <a:latin typeface="+mj-lt"/>
              </a:rPr>
              <a:t>Practice Note 02 </a:t>
            </a:r>
            <a:r>
              <a:rPr lang="en-US" dirty="0">
                <a:latin typeface="+mj-lt"/>
              </a:rPr>
              <a:t>of 2024 - </a:t>
            </a:r>
            <a:r>
              <a:rPr lang="en-US" b="1" dirty="0">
                <a:latin typeface="+mj-lt"/>
              </a:rPr>
              <a:t>NON-COMPLIANCE WITH THE FILING OF PROGRESS REPORTS (STATUS REPORTS)</a:t>
            </a:r>
          </a:p>
        </p:txBody>
      </p:sp>
    </p:spTree>
    <p:extLst>
      <p:ext uri="{BB962C8B-B14F-4D97-AF65-F5344CB8AC3E}">
        <p14:creationId xmlns:p14="http://schemas.microsoft.com/office/powerpoint/2010/main" val="1561245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17329" y="3864494"/>
            <a:ext cx="8723221" cy="2155305"/>
          </a:xfrm>
        </p:spPr>
        <p:txBody>
          <a:bodyPr>
            <a:normAutofit fontScale="90000"/>
          </a:bodyPr>
          <a:lstStyle/>
          <a:p>
            <a:br>
              <a:rPr lang="en-ZA" sz="6700"/>
            </a:br>
            <a:br>
              <a:rPr lang="en-ZA" sz="6700"/>
            </a:br>
            <a:br>
              <a:rPr lang="en-ZA" sz="6700"/>
            </a:br>
            <a:br>
              <a:rPr lang="en-ZA" sz="6700"/>
            </a:br>
            <a:r>
              <a:rPr lang="en-ZA" sz="6700"/>
              <a:t>The END</a:t>
            </a:r>
            <a:br>
              <a:rPr lang="en-ZA"/>
            </a:br>
            <a:endParaRPr lang="en-ZA"/>
          </a:p>
        </p:txBody>
      </p:sp>
      <p:pic>
        <p:nvPicPr>
          <p:cNvPr id="3" name="Picture 2" descr="A logo for a company">
            <a:extLst>
              <a:ext uri="{FF2B5EF4-FFF2-40B4-BE49-F238E27FC236}">
                <a16:creationId xmlns:a16="http://schemas.microsoft.com/office/drawing/2014/main" id="{1A36EB4F-560B-994E-EDFA-6E432A3EBEE7}"/>
              </a:ext>
            </a:extLst>
          </p:cNvPr>
          <p:cNvPicPr>
            <a:picLocks noChangeAspect="1"/>
          </p:cNvPicPr>
          <p:nvPr/>
        </p:nvPicPr>
        <p:blipFill>
          <a:blip r:embed="rId2"/>
          <a:stretch>
            <a:fillRect/>
          </a:stretch>
        </p:blipFill>
        <p:spPr>
          <a:xfrm>
            <a:off x="238179" y="260386"/>
            <a:ext cx="3986784" cy="3267456"/>
          </a:xfrm>
          <a:prstGeom prst="rect">
            <a:avLst/>
          </a:prstGeom>
        </p:spPr>
      </p:pic>
    </p:spTree>
    <p:extLst>
      <p:ext uri="{BB962C8B-B14F-4D97-AF65-F5344CB8AC3E}">
        <p14:creationId xmlns:p14="http://schemas.microsoft.com/office/powerpoint/2010/main" val="880762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CAF2555-C429-FB99-3238-D99B3816F83A}"/>
              </a:ext>
            </a:extLst>
          </p:cNvPr>
          <p:cNvSpPr>
            <a:spLocks noGrp="1"/>
          </p:cNvSpPr>
          <p:nvPr>
            <p:ph type="title"/>
          </p:nvPr>
        </p:nvSpPr>
        <p:spPr/>
        <p:txBody>
          <a:bodyPr/>
          <a:lstStyle/>
          <a:p>
            <a:r>
              <a:rPr lang="en-US"/>
              <a:t>Structure of the business unit</a:t>
            </a:r>
          </a:p>
        </p:txBody>
      </p:sp>
      <p:sp>
        <p:nvSpPr>
          <p:cNvPr id="3" name="Content Placeholder 2">
            <a:extLst>
              <a:ext uri="{FF2B5EF4-FFF2-40B4-BE49-F238E27FC236}">
                <a16:creationId xmlns:a16="http://schemas.microsoft.com/office/drawing/2014/main" id="{8F1E49DF-DCD3-C8D8-0EA3-1974A4DB559E}"/>
              </a:ext>
            </a:extLst>
          </p:cNvPr>
          <p:cNvSpPr>
            <a:spLocks noGrp="1"/>
          </p:cNvSpPr>
          <p:nvPr>
            <p:ph idx="1"/>
          </p:nvPr>
        </p:nvSpPr>
        <p:spPr>
          <a:xfrm>
            <a:off x="326570" y="1262742"/>
            <a:ext cx="11256173" cy="4863423"/>
          </a:xfrm>
        </p:spPr>
        <p:txBody>
          <a:bodyPr>
            <a:normAutofit/>
          </a:bodyPr>
          <a:lstStyle/>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BR is the section within the Directors, Members and Practitioners Business Unit, also known as DMP.</a:t>
            </a:r>
            <a:endParaRPr lang="en-ZA"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It is responsible for the facilitation of Accrediting of Professional Bodies, notices for Practitioners Licensing, Proceedings, Appointments and Termination/Substantial Implementations.</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Further record the status reports for proceedings that have not ended within the prescribed 3 months period; and</a:t>
            </a: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Monitor the conduct of the business rescue practitioners</a:t>
            </a:r>
          </a:p>
          <a:p>
            <a:pPr>
              <a:buFont typeface="Wingdings" panose="05000000000000000000" pitchFamily="2" charset="2"/>
              <a:buChar char="Ø"/>
            </a:pPr>
            <a:endParaRPr lang="en-US" sz="2000" dirty="0">
              <a:latin typeface="Arial Narrow" panose="020B0606020202030204" pitchFamily="34" charset="0"/>
            </a:endParaRPr>
          </a:p>
        </p:txBody>
      </p:sp>
    </p:spTree>
    <p:extLst>
      <p:ext uri="{BB962C8B-B14F-4D97-AF65-F5344CB8AC3E}">
        <p14:creationId xmlns:p14="http://schemas.microsoft.com/office/powerpoint/2010/main" val="1496045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ACAF2555-C429-FB99-3238-D99B3816F83A}"/>
              </a:ext>
            </a:extLst>
          </p:cNvPr>
          <p:cNvSpPr>
            <a:spLocks noGrp="1"/>
          </p:cNvSpPr>
          <p:nvPr>
            <p:ph type="title"/>
          </p:nvPr>
        </p:nvSpPr>
        <p:spPr/>
        <p:txBody>
          <a:bodyPr/>
          <a:lstStyle/>
          <a:p>
            <a:r>
              <a:rPr lang="en-US"/>
              <a:t>Table of contents</a:t>
            </a:r>
          </a:p>
        </p:txBody>
      </p:sp>
      <p:sp>
        <p:nvSpPr>
          <p:cNvPr id="10" name="Content Placeholder 3">
            <a:extLst>
              <a:ext uri="{FF2B5EF4-FFF2-40B4-BE49-F238E27FC236}">
                <a16:creationId xmlns:a16="http://schemas.microsoft.com/office/drawing/2014/main" id="{16C2AE13-8EAC-71A3-3131-4990EB9A0320}"/>
              </a:ext>
            </a:extLst>
          </p:cNvPr>
          <p:cNvSpPr>
            <a:spLocks noGrp="1"/>
          </p:cNvSpPr>
          <p:nvPr>
            <p:ph idx="1"/>
          </p:nvPr>
        </p:nvSpPr>
        <p:spPr>
          <a:xfrm>
            <a:off x="304801" y="1415143"/>
            <a:ext cx="11691256" cy="4348660"/>
          </a:xfrm>
        </p:spPr>
        <p:txBody>
          <a:bodyPr>
            <a:noAutofit/>
          </a:bodyPr>
          <a:lstStyle/>
          <a:p>
            <a:pPr algn="just">
              <a:spcBef>
                <a:spcPts val="0"/>
              </a:spcBef>
              <a:buFont typeface="Wingdings" panose="05000000000000000000" pitchFamily="2" charset="2"/>
              <a:buChar char="Ø"/>
            </a:pPr>
            <a:r>
              <a:rPr lang="en-ZA" sz="2400" dirty="0">
                <a:latin typeface="Arial" panose="020B0604020202020204" pitchFamily="34" charset="0"/>
                <a:cs typeface="Arial" panose="020B0604020202020204" pitchFamily="34" charset="0"/>
              </a:rPr>
              <a:t>Business Rescue Practitioner License Criteria</a:t>
            </a:r>
          </a:p>
          <a:p>
            <a:pPr algn="just">
              <a:spcBef>
                <a:spcPts val="0"/>
              </a:spcBef>
              <a:buFont typeface="Wingdings" panose="05000000000000000000" pitchFamily="2" charset="2"/>
              <a:buChar char="Ø"/>
            </a:pPr>
            <a:r>
              <a:rPr lang="en-ZA" sz="2400" dirty="0">
                <a:latin typeface="Arial" panose="020B0604020202020204" pitchFamily="34" charset="0"/>
                <a:cs typeface="Arial" panose="020B0604020202020204" pitchFamily="34" charset="0"/>
              </a:rPr>
              <a:t>Business Rescue Practitioner License Reclassification</a:t>
            </a:r>
          </a:p>
          <a:p>
            <a:pPr algn="just">
              <a:spcBef>
                <a:spcPts val="0"/>
              </a:spcBef>
              <a:buFont typeface="Wingdings" panose="05000000000000000000" pitchFamily="2" charset="2"/>
              <a:buChar char="Ø"/>
            </a:pPr>
            <a:r>
              <a:rPr lang="en-ZA" sz="2400" dirty="0">
                <a:latin typeface="Arial" panose="020B0604020202020204" pitchFamily="34" charset="0"/>
                <a:cs typeface="Arial" panose="020B0604020202020204" pitchFamily="34" charset="0"/>
              </a:rPr>
              <a:t>Status Reports </a:t>
            </a:r>
          </a:p>
          <a:p>
            <a:pPr algn="just">
              <a:spcBef>
                <a:spcPts val="0"/>
              </a:spcBef>
              <a:buFont typeface="Wingdings" panose="05000000000000000000" pitchFamily="2" charset="2"/>
              <a:buChar char="Ø"/>
            </a:pPr>
            <a:r>
              <a:rPr lang="en-US" sz="2400" dirty="0"/>
              <a:t>Status </a:t>
            </a:r>
            <a:r>
              <a:rPr lang="en-US" sz="2400"/>
              <a:t>reports Requirements </a:t>
            </a:r>
            <a:endParaRPr lang="en-ZA" sz="2400" dirty="0">
              <a:latin typeface="Arial" panose="020B0604020202020204" pitchFamily="34" charset="0"/>
              <a:cs typeface="Arial" panose="020B0604020202020204" pitchFamily="34" charset="0"/>
            </a:endParaRPr>
          </a:p>
          <a:p>
            <a:pPr algn="just">
              <a:spcBef>
                <a:spcPts val="0"/>
              </a:spcBef>
              <a:buFont typeface="Wingdings" panose="05000000000000000000" pitchFamily="2" charset="2"/>
              <a:buChar char="Ø"/>
            </a:pPr>
            <a:r>
              <a:rPr lang="en-ZA" sz="2400" dirty="0">
                <a:latin typeface="Arial" panose="020B0604020202020204" pitchFamily="34" charset="0"/>
                <a:cs typeface="Arial" panose="020B0604020202020204" pitchFamily="34" charset="0"/>
              </a:rPr>
              <a:t>Implementation Rate</a:t>
            </a:r>
          </a:p>
          <a:p>
            <a:pPr algn="just">
              <a:spcBef>
                <a:spcPts val="0"/>
              </a:spcBef>
              <a:buFont typeface="Wingdings" panose="05000000000000000000" pitchFamily="2" charset="2"/>
              <a:buChar char="Ø"/>
            </a:pPr>
            <a:r>
              <a:rPr lang="en-ZA" sz="2400" dirty="0">
                <a:latin typeface="Arial" panose="020B0604020202020204" pitchFamily="34" charset="0"/>
                <a:cs typeface="Arial" panose="020B0604020202020204" pitchFamily="34" charset="0"/>
              </a:rPr>
              <a:t>Practice Notes</a:t>
            </a:r>
          </a:p>
        </p:txBody>
      </p:sp>
    </p:spTree>
    <p:extLst>
      <p:ext uri="{BB962C8B-B14F-4D97-AF65-F5344CB8AC3E}">
        <p14:creationId xmlns:p14="http://schemas.microsoft.com/office/powerpoint/2010/main" val="3028398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BD8A-1FEC-43F1-03FE-ED8040353DE1}"/>
              </a:ext>
            </a:extLst>
          </p:cNvPr>
          <p:cNvSpPr>
            <a:spLocks noGrp="1"/>
          </p:cNvSpPr>
          <p:nvPr>
            <p:ph type="title"/>
          </p:nvPr>
        </p:nvSpPr>
        <p:spPr/>
        <p:txBody>
          <a:bodyPr/>
          <a:lstStyle/>
          <a:p>
            <a:r>
              <a:rPr lang="en-US"/>
              <a:t>license  criteria</a:t>
            </a:r>
          </a:p>
        </p:txBody>
      </p:sp>
      <p:sp>
        <p:nvSpPr>
          <p:cNvPr id="3" name="Content Placeholder 2">
            <a:extLst>
              <a:ext uri="{FF2B5EF4-FFF2-40B4-BE49-F238E27FC236}">
                <a16:creationId xmlns:a16="http://schemas.microsoft.com/office/drawing/2014/main" id="{237677F4-C1CB-05A4-29B6-3204766BE349}"/>
              </a:ext>
            </a:extLst>
          </p:cNvPr>
          <p:cNvSpPr>
            <a:spLocks noGrp="1"/>
          </p:cNvSpPr>
          <p:nvPr>
            <p:ph idx="1"/>
          </p:nvPr>
        </p:nvSpPr>
        <p:spPr>
          <a:xfrm>
            <a:off x="489856" y="1110343"/>
            <a:ext cx="11244943" cy="5568300"/>
          </a:xfrm>
        </p:spPr>
        <p:txBody>
          <a:bodyPr>
            <a:normAutofit fontScale="92500" lnSpcReduction="20000"/>
          </a:bodyPr>
          <a:lstStyle/>
          <a:p>
            <a:r>
              <a:rPr lang="en-US" sz="2000" dirty="0"/>
              <a:t>According to Regulation 127(c) of the Companies Regulations, </a:t>
            </a:r>
          </a:p>
          <a:p>
            <a:pPr marL="400050" indent="-400050">
              <a:buAutoNum type="romanLcParenBoth"/>
            </a:pPr>
            <a:r>
              <a:rPr lang="en-US" sz="2000" dirty="0"/>
              <a:t>Senior Practitioner means a person who is qualified to be appointed as a business rescue practitioner in terms of section 138(1) and who , immediately before being appointed as practitioner for a particular company, has actively engaged in business turnaround practice before the effective date of the Act, or as a business rescue practitioner in terms of the Act, for a combined period of at least 10 years.</a:t>
            </a:r>
          </a:p>
          <a:p>
            <a:pPr marL="400050" indent="-400050">
              <a:buAutoNum type="romanLcParenBoth"/>
            </a:pPr>
            <a:r>
              <a:rPr lang="en-US" sz="2000" dirty="0"/>
              <a:t>Experienced Practitioner means a person who is qualified to be appointed as a business rescue practitioner in terms of section 138(1) and who, immediately before being appointed as practitioner for a particular company, has actively engaged in business turnaround practice before the effective of the Act, in terms of the Act, or as a business rescue practitioner in terms of the Act, for a combined period of at least 5 years.</a:t>
            </a:r>
          </a:p>
          <a:p>
            <a:pPr marL="400050" indent="-400050">
              <a:buAutoNum type="romanLcParenBoth"/>
            </a:pPr>
            <a:r>
              <a:rPr lang="en-US" sz="2000" dirty="0"/>
              <a:t>Junior Practitioner means a person who is qualified to be appointed as a business rescue practitioner in terms of section 138(1) and who, immediately before being appointed as practitioner for a particular company, has either-</a:t>
            </a:r>
          </a:p>
          <a:p>
            <a:pPr marL="0" indent="0">
              <a:buNone/>
            </a:pPr>
            <a:r>
              <a:rPr lang="en-US" sz="2000" dirty="0"/>
              <a:t> (aa) not previously engaged in business turnaround practice before the effective date of the Act, or acted as a business rescue practitioner in terms of the Act</a:t>
            </a:r>
          </a:p>
          <a:p>
            <a:pPr marL="0" indent="0">
              <a:buNone/>
            </a:pPr>
            <a:r>
              <a:rPr lang="en-US" sz="2000" dirty="0"/>
              <a:t>(bb) has actively engaged in business turnaround practice before the effective date of the Act, or as a business rescue practitioner in terms of the Act, for a combined period of less than 5 years.</a:t>
            </a:r>
          </a:p>
          <a:p>
            <a:endParaRPr lang="en-US" dirty="0"/>
          </a:p>
        </p:txBody>
      </p:sp>
    </p:spTree>
    <p:extLst>
      <p:ext uri="{BB962C8B-B14F-4D97-AF65-F5344CB8AC3E}">
        <p14:creationId xmlns:p14="http://schemas.microsoft.com/office/powerpoint/2010/main" val="729344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BD8A-1FEC-43F1-03FE-ED8040353DE1}"/>
              </a:ext>
            </a:extLst>
          </p:cNvPr>
          <p:cNvSpPr>
            <a:spLocks noGrp="1"/>
          </p:cNvSpPr>
          <p:nvPr>
            <p:ph type="title"/>
          </p:nvPr>
        </p:nvSpPr>
        <p:spPr/>
        <p:txBody>
          <a:bodyPr/>
          <a:lstStyle/>
          <a:p>
            <a:r>
              <a:rPr lang="en-US"/>
              <a:t>License Reclassification</a:t>
            </a:r>
          </a:p>
        </p:txBody>
      </p:sp>
      <p:sp>
        <p:nvSpPr>
          <p:cNvPr id="3" name="Content Placeholder 2">
            <a:extLst>
              <a:ext uri="{FF2B5EF4-FFF2-40B4-BE49-F238E27FC236}">
                <a16:creationId xmlns:a16="http://schemas.microsoft.com/office/drawing/2014/main" id="{237677F4-C1CB-05A4-29B6-3204766BE349}"/>
              </a:ext>
            </a:extLst>
          </p:cNvPr>
          <p:cNvSpPr>
            <a:spLocks noGrp="1"/>
          </p:cNvSpPr>
          <p:nvPr>
            <p:ph idx="1"/>
          </p:nvPr>
        </p:nvSpPr>
        <p:spPr>
          <a:xfrm>
            <a:off x="97990" y="1099458"/>
            <a:ext cx="10973126" cy="5671456"/>
          </a:xfrm>
        </p:spPr>
        <p:txBody>
          <a:bodyPr>
            <a:noAutofit/>
          </a:bodyPr>
          <a:lstStyle/>
          <a:p>
            <a:pPr>
              <a:buFont typeface="Wingdings" panose="05000000000000000000" pitchFamily="2" charset="2"/>
              <a:buChar char="Ø"/>
            </a:pPr>
            <a:r>
              <a:rPr lang="en-US" dirty="0">
                <a:latin typeface="+mj-lt"/>
              </a:rPr>
              <a:t>Subsequent to being licensed as a business rescue practitioner, the Commission affords practitioners an opportunity to reclassify from one license classification to another</a:t>
            </a:r>
          </a:p>
          <a:p>
            <a:pPr marL="0" indent="0">
              <a:buNone/>
            </a:pPr>
            <a:endParaRPr lang="en-US" dirty="0">
              <a:latin typeface="+mj-lt"/>
            </a:endParaRPr>
          </a:p>
          <a:p>
            <a:pPr>
              <a:buFont typeface="Wingdings" panose="05000000000000000000" pitchFamily="2" charset="2"/>
              <a:buChar char="Ø"/>
            </a:pPr>
            <a:r>
              <a:rPr lang="en-US" dirty="0">
                <a:latin typeface="+mj-lt"/>
              </a:rPr>
              <a:t>Upon request for reclassification by practitioners, the Commission’s determining factor for the granting of reclassification is the years of active engagements and not the factor of how many years have passed since the practitioner was licensed.</a:t>
            </a:r>
          </a:p>
          <a:p>
            <a:pPr marL="0" indent="0">
              <a:buNone/>
            </a:pPr>
            <a:endParaRPr lang="en-US" dirty="0">
              <a:latin typeface="+mj-lt"/>
            </a:endParaRPr>
          </a:p>
          <a:p>
            <a:pPr>
              <a:buFont typeface="Wingdings" panose="05000000000000000000" pitchFamily="2" charset="2"/>
              <a:buChar char="Ø"/>
            </a:pPr>
            <a:r>
              <a:rPr lang="en-US" dirty="0">
                <a:latin typeface="+mj-lt"/>
              </a:rPr>
              <a:t>Years of active engagements are taken into account when calculating the years of involvement in business rescue activities that has been accumulated.</a:t>
            </a:r>
          </a:p>
          <a:p>
            <a:pPr>
              <a:buFont typeface="Wingdings" panose="05000000000000000000" pitchFamily="2" charset="2"/>
              <a:buChar char="Ø"/>
            </a:pPr>
            <a:endParaRPr lang="en-US" dirty="0">
              <a:latin typeface="+mj-lt"/>
            </a:endParaRPr>
          </a:p>
          <a:p>
            <a:pPr>
              <a:buFont typeface="Wingdings" panose="05000000000000000000" pitchFamily="2" charset="2"/>
              <a:buChar char="Ø"/>
            </a:pPr>
            <a:r>
              <a:rPr lang="en-US" dirty="0">
                <a:latin typeface="+mj-lt"/>
              </a:rPr>
              <a:t>The years of involvement in business rescue activities are then added to the years of active business turnaround engagements that were found when the applicant was granted when seeking the classification they want to reclassify from.</a:t>
            </a:r>
          </a:p>
        </p:txBody>
      </p:sp>
    </p:spTree>
    <p:extLst>
      <p:ext uri="{BB962C8B-B14F-4D97-AF65-F5344CB8AC3E}">
        <p14:creationId xmlns:p14="http://schemas.microsoft.com/office/powerpoint/2010/main" val="41666670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88666-0486-E85B-F58F-C659398EF9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FD83C7-83DF-1637-9BC1-C9C086FC570D}"/>
              </a:ext>
            </a:extLst>
          </p:cNvPr>
          <p:cNvSpPr>
            <a:spLocks noGrp="1"/>
          </p:cNvSpPr>
          <p:nvPr>
            <p:ph type="title"/>
          </p:nvPr>
        </p:nvSpPr>
        <p:spPr/>
        <p:txBody>
          <a:bodyPr/>
          <a:lstStyle/>
          <a:p>
            <a:r>
              <a:rPr lang="en-US"/>
              <a:t>License Renewal </a:t>
            </a:r>
          </a:p>
        </p:txBody>
      </p:sp>
      <p:sp>
        <p:nvSpPr>
          <p:cNvPr id="3" name="Content Placeholder 2">
            <a:extLst>
              <a:ext uri="{FF2B5EF4-FFF2-40B4-BE49-F238E27FC236}">
                <a16:creationId xmlns:a16="http://schemas.microsoft.com/office/drawing/2014/main" id="{EC232407-D461-6FE5-5914-1ADE1A15DEBA}"/>
              </a:ext>
            </a:extLst>
          </p:cNvPr>
          <p:cNvSpPr>
            <a:spLocks noGrp="1"/>
          </p:cNvSpPr>
          <p:nvPr>
            <p:ph idx="1"/>
          </p:nvPr>
        </p:nvSpPr>
        <p:spPr>
          <a:xfrm>
            <a:off x="97990" y="1099458"/>
            <a:ext cx="10973126" cy="5671456"/>
          </a:xfrm>
        </p:spPr>
        <p:txBody>
          <a:bodyPr>
            <a:normAutofit/>
          </a:bodyPr>
          <a:lstStyle/>
          <a:p>
            <a:pPr>
              <a:lnSpc>
                <a:spcPts val="300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The Commission has observed that a large number of practitioners are not compliant with their statutory duty of filing the status reports and providing an update therefore till the end of the business rescue proceedings.</a:t>
            </a:r>
          </a:p>
          <a:p>
            <a:pPr>
              <a:lnSpc>
                <a:spcPts val="300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The Commission does not issue license renewals to business rescue practitioners who are not compliant with the statutory obligation of filing status reports, the license renewal application are rejected with reasons outlining the entities for which status reports are outstanding.</a:t>
            </a:r>
          </a:p>
          <a:p>
            <a:pPr>
              <a:lnSpc>
                <a:spcPts val="300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And further stating for which months and years are the status reports outstanding for. </a:t>
            </a:r>
          </a:p>
          <a:p>
            <a:pPr>
              <a:lnSpc>
                <a:spcPts val="300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The license renewals are only granted upon satisfaction of the Commission that all the requested outstanding status reports have been filed.</a:t>
            </a:r>
          </a:p>
          <a:p>
            <a:pPr>
              <a:lnSpc>
                <a:spcPts val="300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It was also expressed on our Customer Note 44 of 2024, about the emphasis of practitioner license renewal due to non-compliance of status reports.</a:t>
            </a:r>
            <a:endParaRPr lang="en-US" dirty="0"/>
          </a:p>
        </p:txBody>
      </p:sp>
    </p:spTree>
    <p:extLst>
      <p:ext uri="{BB962C8B-B14F-4D97-AF65-F5344CB8AC3E}">
        <p14:creationId xmlns:p14="http://schemas.microsoft.com/office/powerpoint/2010/main" val="34094605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BB95E-E327-5E1A-7CD4-CD99F6A88D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54D68A-A50F-1CA6-9475-4BFB9E686F68}"/>
              </a:ext>
            </a:extLst>
          </p:cNvPr>
          <p:cNvSpPr>
            <a:spLocks noGrp="1"/>
          </p:cNvSpPr>
          <p:nvPr>
            <p:ph type="title"/>
          </p:nvPr>
        </p:nvSpPr>
        <p:spPr/>
        <p:txBody>
          <a:bodyPr/>
          <a:lstStyle/>
          <a:p>
            <a:r>
              <a:rPr lang="en-US"/>
              <a:t>status reports</a:t>
            </a:r>
          </a:p>
        </p:txBody>
      </p:sp>
      <p:sp>
        <p:nvSpPr>
          <p:cNvPr id="3" name="Content Placeholder 2">
            <a:extLst>
              <a:ext uri="{FF2B5EF4-FFF2-40B4-BE49-F238E27FC236}">
                <a16:creationId xmlns:a16="http://schemas.microsoft.com/office/drawing/2014/main" id="{D7CA9C2C-1959-F0A4-26D7-EAFBC3DA0244}"/>
              </a:ext>
            </a:extLst>
          </p:cNvPr>
          <p:cNvSpPr>
            <a:spLocks noGrp="1"/>
          </p:cNvSpPr>
          <p:nvPr>
            <p:ph idx="1"/>
          </p:nvPr>
        </p:nvSpPr>
        <p:spPr>
          <a:xfrm>
            <a:off x="97990" y="1099458"/>
            <a:ext cx="10973126" cy="5671456"/>
          </a:xfrm>
        </p:spPr>
        <p:txBody>
          <a:bodyPr>
            <a:normAutofit/>
          </a:bodyPr>
          <a:lstStyle/>
          <a:p>
            <a:pPr>
              <a:lnSpc>
                <a:spcPts val="3000"/>
              </a:lnSpc>
              <a:spcBef>
                <a:spcPts val="600"/>
              </a:spcBef>
              <a:buFont typeface="Wingdings" panose="05000000000000000000" pitchFamily="2" charset="2"/>
              <a:buChar char="Ø"/>
            </a:pPr>
            <a:r>
              <a:rPr lang="en-US" sz="2400">
                <a:latin typeface="Arial" panose="020B0604020202020204" pitchFamily="34" charset="0"/>
                <a:cs typeface="Arial" panose="020B0604020202020204" pitchFamily="34" charset="0"/>
              </a:rPr>
              <a:t>Section 132(3) - If a company’s business rescue proceedings have not ended within three months after the start of those proceedings, or such longer time as the court, on application by practitioner, may allow the practitioner must -</a:t>
            </a:r>
          </a:p>
          <a:p>
            <a:pPr marL="1612900" indent="-355600">
              <a:lnSpc>
                <a:spcPts val="3000"/>
              </a:lnSpc>
              <a:spcBef>
                <a:spcPts val="600"/>
              </a:spcBef>
              <a:buFont typeface="Wingdings" panose="05000000000000000000" pitchFamily="2" charset="2"/>
              <a:buChar char="Ø"/>
            </a:pPr>
            <a:r>
              <a:rPr lang="en-US" sz="2400">
                <a:latin typeface="Arial" panose="020B0604020202020204" pitchFamily="34" charset="0"/>
                <a:cs typeface="Arial" panose="020B0604020202020204" pitchFamily="34" charset="0"/>
              </a:rPr>
              <a:t>a) Prepare a report on progress of the business rescue proceedings, and update it at the end of each subsequent month until the end of those proceedings.</a:t>
            </a:r>
          </a:p>
          <a:p>
            <a:endParaRPr lang="en-US"/>
          </a:p>
        </p:txBody>
      </p:sp>
    </p:spTree>
    <p:extLst>
      <p:ext uri="{BB962C8B-B14F-4D97-AF65-F5344CB8AC3E}">
        <p14:creationId xmlns:p14="http://schemas.microsoft.com/office/powerpoint/2010/main" val="2774651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BD8A-1FEC-43F1-03FE-ED8040353DE1}"/>
              </a:ext>
            </a:extLst>
          </p:cNvPr>
          <p:cNvSpPr>
            <a:spLocks noGrp="1"/>
          </p:cNvSpPr>
          <p:nvPr>
            <p:ph type="title"/>
          </p:nvPr>
        </p:nvSpPr>
        <p:spPr/>
        <p:txBody>
          <a:bodyPr/>
          <a:lstStyle/>
          <a:p>
            <a:r>
              <a:rPr lang="en-US" dirty="0"/>
              <a:t>Status reports requirements </a:t>
            </a:r>
          </a:p>
        </p:txBody>
      </p:sp>
      <p:sp>
        <p:nvSpPr>
          <p:cNvPr id="3" name="Content Placeholder 2">
            <a:extLst>
              <a:ext uri="{FF2B5EF4-FFF2-40B4-BE49-F238E27FC236}">
                <a16:creationId xmlns:a16="http://schemas.microsoft.com/office/drawing/2014/main" id="{237677F4-C1CB-05A4-29B6-3204766BE349}"/>
              </a:ext>
            </a:extLst>
          </p:cNvPr>
          <p:cNvSpPr>
            <a:spLocks noGrp="1"/>
          </p:cNvSpPr>
          <p:nvPr>
            <p:ph idx="1"/>
          </p:nvPr>
        </p:nvSpPr>
        <p:spPr>
          <a:xfrm>
            <a:off x="97990" y="1251856"/>
            <a:ext cx="10973126" cy="5301343"/>
          </a:xfrm>
        </p:spPr>
        <p:txBody>
          <a:bodyPr>
            <a:normAutofit/>
          </a:bodyPr>
          <a:lstStyle/>
          <a:p>
            <a:r>
              <a:rPr lang="en-US" b="1" dirty="0">
                <a:cs typeface="Arial" panose="020B0604020202020204" pitchFamily="34" charset="0"/>
              </a:rPr>
              <a:t>First Update Report </a:t>
            </a:r>
            <a:r>
              <a:rPr lang="en-US" dirty="0">
                <a:cs typeface="Arial" panose="020B0604020202020204" pitchFamily="34" charset="0"/>
              </a:rPr>
              <a:t>- </a:t>
            </a:r>
            <a:r>
              <a:rPr lang="en-US" dirty="0"/>
              <a:t>When the proceedings have not ended within 3 months after the commencement of the proceedings, the report should include the creditors meetings that have been convened, outcome of the investigations of the practitioner, date of publication of the plan, adopted actions as per the plan and any outstanding matters </a:t>
            </a:r>
          </a:p>
          <a:p>
            <a:pPr marL="0" indent="0">
              <a:buNone/>
            </a:pPr>
            <a:endParaRPr lang="en-US" dirty="0"/>
          </a:p>
          <a:p>
            <a:r>
              <a:rPr lang="en-US" b="1" dirty="0"/>
              <a:t>Subsequent Reports  </a:t>
            </a:r>
            <a:r>
              <a:rPr lang="en-US" dirty="0"/>
              <a:t>- Herein practitioners are expected to provide reports on outstanding actions as per the adopted plan, the implementation of the plan, the implementation rate of the plan which must be provided in percentages. </a:t>
            </a:r>
          </a:p>
          <a:p>
            <a:pPr marL="0" indent="0">
              <a:buNone/>
            </a:pPr>
            <a:endParaRPr lang="en-US" b="1" dirty="0"/>
          </a:p>
          <a:p>
            <a:r>
              <a:rPr lang="en-US" b="1" dirty="0"/>
              <a:t>Joint BRPs Filing Reports </a:t>
            </a:r>
            <a:r>
              <a:rPr lang="en-US" dirty="0"/>
              <a:t>– When an entity has 2 or more business rescue practitioner appointed, it is required that only one business rescue practitioner file the progress report but append all jointly appointed practitioners signatures on the progress report as well as the form (CoR125.1) </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2861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74A130-6104-20A5-99F8-679B812D72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F7C882-8963-BAF6-0F65-0681A0815EFB}"/>
              </a:ext>
            </a:extLst>
          </p:cNvPr>
          <p:cNvSpPr>
            <a:spLocks noGrp="1"/>
          </p:cNvSpPr>
          <p:nvPr>
            <p:ph type="title"/>
          </p:nvPr>
        </p:nvSpPr>
        <p:spPr/>
        <p:txBody>
          <a:bodyPr/>
          <a:lstStyle/>
          <a:p>
            <a:r>
              <a:rPr lang="en-US" dirty="0"/>
              <a:t>Implementation rates</a:t>
            </a:r>
          </a:p>
        </p:txBody>
      </p:sp>
      <p:sp>
        <p:nvSpPr>
          <p:cNvPr id="3" name="Content Placeholder 2">
            <a:extLst>
              <a:ext uri="{FF2B5EF4-FFF2-40B4-BE49-F238E27FC236}">
                <a16:creationId xmlns:a16="http://schemas.microsoft.com/office/drawing/2014/main" id="{D45D6572-C7FB-4D94-20AC-0532D113BBC6}"/>
              </a:ext>
            </a:extLst>
          </p:cNvPr>
          <p:cNvSpPr>
            <a:spLocks noGrp="1"/>
          </p:cNvSpPr>
          <p:nvPr>
            <p:ph idx="1"/>
          </p:nvPr>
        </p:nvSpPr>
        <p:spPr>
          <a:xfrm>
            <a:off x="97990" y="1251856"/>
            <a:ext cx="10973126" cy="5301343"/>
          </a:xfrm>
        </p:spPr>
        <p:txBody>
          <a:bodyPr>
            <a:normAutofit/>
          </a:bodyPr>
          <a:lstStyle/>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The requirement for the implementation rate makes it easy for the Commission to interrogate the status reports</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This requirement is set out in Practice Note 2 of 2024</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The implementation rate (in percentages) may be provided in the following ways:</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 (a)</a:t>
            </a:r>
            <a:r>
              <a:rPr lang="en-US" b="1" dirty="0">
                <a:latin typeface="Arial" panose="020B0604020202020204" pitchFamily="34" charset="0"/>
                <a:cs typeface="Arial" panose="020B0604020202020204" pitchFamily="34" charset="0"/>
              </a:rPr>
              <a:t> 0 – 25 </a:t>
            </a:r>
            <a:r>
              <a:rPr lang="en-US" dirty="0">
                <a:latin typeface="Arial" panose="020B0604020202020204" pitchFamily="34" charset="0"/>
                <a:cs typeface="Arial" panose="020B0604020202020204" pitchFamily="34" charset="0"/>
              </a:rPr>
              <a:t>– the beginning/initiation phase of the implementation of the plan</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(b) </a:t>
            </a:r>
            <a:r>
              <a:rPr lang="en-US" b="1" dirty="0">
                <a:latin typeface="Arial" panose="020B0604020202020204" pitchFamily="34" charset="0"/>
                <a:cs typeface="Arial" panose="020B0604020202020204" pitchFamily="34" charset="0"/>
              </a:rPr>
              <a:t>25 – 50 </a:t>
            </a:r>
            <a:r>
              <a:rPr lang="en-US" dirty="0">
                <a:latin typeface="Arial" panose="020B0604020202020204" pitchFamily="34" charset="0"/>
                <a:cs typeface="Arial" panose="020B0604020202020204" pitchFamily="34" charset="0"/>
              </a:rPr>
              <a:t>– the intermediary phase of the implementation of the plan</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(c) </a:t>
            </a:r>
            <a:r>
              <a:rPr lang="en-US" b="1" dirty="0">
                <a:latin typeface="Arial" panose="020B0604020202020204" pitchFamily="34" charset="0"/>
                <a:cs typeface="Arial" panose="020B0604020202020204" pitchFamily="34" charset="0"/>
              </a:rPr>
              <a:t>50 – 75 </a:t>
            </a:r>
            <a:r>
              <a:rPr lang="en-US" dirty="0">
                <a:latin typeface="Arial" panose="020B0604020202020204" pitchFamily="34" charset="0"/>
                <a:cs typeface="Arial" panose="020B0604020202020204" pitchFamily="34" charset="0"/>
              </a:rPr>
              <a:t>– the tertiary phase of the implementation of the plan</a:t>
            </a:r>
          </a:p>
          <a:p>
            <a:pPr>
              <a:lnSpc>
                <a:spcPts val="2880"/>
              </a:lnSpc>
              <a:spcBef>
                <a:spcPts val="600"/>
              </a:spcBef>
              <a:buFont typeface="Wingdings" panose="05000000000000000000" pitchFamily="2" charset="2"/>
              <a:buChar char="Ø"/>
            </a:pPr>
            <a:r>
              <a:rPr lang="en-US" dirty="0">
                <a:latin typeface="Arial" panose="020B0604020202020204" pitchFamily="34" charset="0"/>
                <a:cs typeface="Arial" panose="020B0604020202020204" pitchFamily="34" charset="0"/>
              </a:rPr>
              <a:t>(d) </a:t>
            </a:r>
            <a:r>
              <a:rPr lang="en-US" b="1" dirty="0">
                <a:latin typeface="Arial" panose="020B0604020202020204" pitchFamily="34" charset="0"/>
                <a:cs typeface="Arial" panose="020B0604020202020204" pitchFamily="34" charset="0"/>
              </a:rPr>
              <a:t>75- 100 </a:t>
            </a:r>
            <a:r>
              <a:rPr lang="en-US" dirty="0">
                <a:latin typeface="Arial" panose="020B0604020202020204" pitchFamily="34" charset="0"/>
                <a:cs typeface="Arial" panose="020B0604020202020204" pitchFamily="34" charset="0"/>
              </a:rPr>
              <a:t>– the final phase of the implementation of the plan</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32456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TiWbf.3j4ESy5vGpGhyfA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TiWbf.3j4ESy5vGpGhyfA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TiWbf.3j4ESy5vGpGhyfA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TiWbf.3j4ESy5vGpGhyfA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SIe6AZa1gkqRoy9noSYh.g"/>
</p:tagLst>
</file>

<file path=ppt/theme/theme1.xml><?xml version="1.0" encoding="utf-8"?>
<a:theme xmlns:a="http://schemas.openxmlformats.org/drawingml/2006/main" name="Vsolution 2017">
  <a:themeElements>
    <a:clrScheme name="Vsolution">
      <a:dk1>
        <a:srgbClr val="3F3F3F"/>
      </a:dk1>
      <a:lt1>
        <a:srgbClr val="FFFFFF"/>
      </a:lt1>
      <a:dk2>
        <a:srgbClr val="004F9B"/>
      </a:dk2>
      <a:lt2>
        <a:srgbClr val="FFFFFF"/>
      </a:lt2>
      <a:accent1>
        <a:srgbClr val="004F9B"/>
      </a:accent1>
      <a:accent2>
        <a:srgbClr val="6A747C"/>
      </a:accent2>
      <a:accent3>
        <a:srgbClr val="F7941E"/>
      </a:accent3>
      <a:accent4>
        <a:srgbClr val="0B941E"/>
      </a:accent4>
      <a:accent5>
        <a:srgbClr val="662D91"/>
      </a:accent5>
      <a:accent6>
        <a:srgbClr val="ED1C24"/>
      </a:accent6>
      <a:hlink>
        <a:srgbClr val="004F9B"/>
      </a:hlink>
      <a:folHlink>
        <a:srgbClr val="6A747C"/>
      </a:folHlink>
    </a:clrScheme>
    <a:fontScheme name="Custom 165">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TotalTime>
  <Words>1111</Words>
  <Application>Microsoft Office PowerPoint</Application>
  <PresentationFormat>Widescreen</PresentationFormat>
  <Paragraphs>64</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Arial Narrow</vt:lpstr>
      <vt:lpstr>Calibri</vt:lpstr>
      <vt:lpstr>Source Sans Pro</vt:lpstr>
      <vt:lpstr>Wingdings</vt:lpstr>
      <vt:lpstr>Vsolution 2017</vt:lpstr>
      <vt:lpstr>BUSINESS RESCUE</vt:lpstr>
      <vt:lpstr>Structure of the business unit</vt:lpstr>
      <vt:lpstr>Table of contents</vt:lpstr>
      <vt:lpstr>license  criteria</vt:lpstr>
      <vt:lpstr>License Reclassification</vt:lpstr>
      <vt:lpstr>License Renewal </vt:lpstr>
      <vt:lpstr>status reports</vt:lpstr>
      <vt:lpstr>Status reports requirements </vt:lpstr>
      <vt:lpstr>Implementation rates</vt:lpstr>
      <vt:lpstr>Practice notes</vt:lpstr>
      <vt:lpstr>    The END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 CONNOLLY</dc:creator>
  <cp:lastModifiedBy>Tintswalo Mawila</cp:lastModifiedBy>
  <cp:revision>3</cp:revision>
  <cp:lastPrinted>2020-06-17T15:40:00Z</cp:lastPrinted>
  <dcterms:created xsi:type="dcterms:W3CDTF">2018-11-08T15:17:00Z</dcterms:created>
  <dcterms:modified xsi:type="dcterms:W3CDTF">2025-09-19T03:05:43Z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0x010100D1C3418567C1F74EA281DA1B7F534A14</vt:lpwstr>
  </property>
  <property fmtid="{D5CDD505-2E9C-101B-9397-08002B2CF9AE}" pid="3" name="AuthorIds_UIVersion_512">
    <vt:lpwstr>6</vt:lpwstr>
  </property>
  <property fmtid="{D5CDD505-2E9C-101B-9397-08002B2CF9AE}" pid="4" name="DLPManualFileClassification">
    <vt:lpwstr>{B7313C49-AA5A-4EAF-A280-A45E4A99C93C} {7682D152-627C-486B-8288-6DAF29B252C2}</vt:lpwstr>
  </property>
  <property fmtid="{D5CDD505-2E9C-101B-9397-08002B2CF9AE}" pid="5" name="DLPManualFileClassificationLastModifiedBy">
    <vt:lpwstr>CIPROZA\NMdletshe</vt:lpwstr>
  </property>
  <property fmtid="{D5CDD505-2E9C-101B-9397-08002B2CF9AE}" pid="6" name="DLPManualFileClassificationLastModificationDate">
    <vt:lpwstr>1554041690</vt:lpwstr>
  </property>
  <property fmtid="{D5CDD505-2E9C-101B-9397-08002B2CF9AE}" pid="7" name="DLPManualFileClassificationVersion">
    <vt:lpwstr>11.0.2.3</vt:lpwstr>
  </property>
  <property fmtid="{D5CDD505-2E9C-101B-9397-08002B2CF9AE}" pid="8" name="ICV">
    <vt:lpwstr>562B15FBF7C045B981FE57AD37069671</vt:lpwstr>
  </property>
  <property fmtid="{D5CDD505-2E9C-101B-9397-08002B2CF9AE}" pid="9" name="KSOProductBuildVer">
    <vt:lpwstr>1033-11.2.0.11537</vt:lpwstr>
  </property>
</Properties>
</file>